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89213" y="1126836"/>
            <a:ext cx="8915399" cy="2752145"/>
          </a:xfrm>
        </p:spPr>
        <p:txBody>
          <a:bodyPr>
            <a:normAutofit/>
          </a:bodyPr>
          <a:lstStyle/>
          <a:p>
            <a:r>
              <a:rPr lang="it-IT" sz="3600" dirty="0" smtClean="0"/>
              <a:t>       PROGETTO </a:t>
            </a:r>
            <a:r>
              <a:rPr lang="it-IT" sz="3600" dirty="0" err="1" smtClean="0"/>
              <a:t>DIFFERENZIAMOci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6000" dirty="0" smtClean="0"/>
              <a:t>Visita didattica presso                  </a:t>
            </a:r>
            <a:br>
              <a:rPr lang="it-IT" sz="6000" dirty="0" smtClean="0"/>
            </a:br>
            <a:r>
              <a:rPr lang="it-IT" sz="6000" dirty="0"/>
              <a:t> </a:t>
            </a:r>
            <a:r>
              <a:rPr lang="it-IT" sz="6000" dirty="0" smtClean="0"/>
              <a:t>          CON.TE.A.</a:t>
            </a:r>
            <a:endParaRPr lang="it-IT" sz="6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04655" y="4777379"/>
            <a:ext cx="8899957" cy="1126283"/>
          </a:xfrm>
        </p:spPr>
        <p:txBody>
          <a:bodyPr>
            <a:normAutofit lnSpcReduction="10000"/>
          </a:bodyPr>
          <a:lstStyle/>
          <a:p>
            <a:r>
              <a:rPr lang="it-IT" b="1" dirty="0" smtClean="0"/>
              <a:t>                         I.C. SAURO GIOVANNI XXIII    - A.S. 2017/2018  </a:t>
            </a:r>
          </a:p>
          <a:p>
            <a:r>
              <a:rPr lang="it-IT" b="1" dirty="0" smtClean="0"/>
              <a:t>                                         CLASSI  1^ H   e   1^ I</a:t>
            </a:r>
          </a:p>
          <a:p>
            <a:r>
              <a:rPr lang="it-IT" b="1" dirty="0" smtClean="0"/>
              <a:t>                   DOCENTI : PROF.SSA DE PETRO – PROF.SSA SCIUTO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14401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41">
        <p:checker/>
      </p:transition>
    </mc:Choice>
    <mc:Fallback xmlns="">
      <p:transition spd="slow" advTm="2541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25964" y="614874"/>
            <a:ext cx="9278647" cy="1280890"/>
          </a:xfrm>
        </p:spPr>
        <p:txBody>
          <a:bodyPr>
            <a:noAutofit/>
          </a:bodyPr>
          <a:lstStyle/>
          <a:p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Mercoledì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maggio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gli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alunni delle classi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1^H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1^I                     </a:t>
            </a:r>
            <a:b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dell‘ 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I.C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Sauro - Giovanni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XXIII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accompagnati  dalle  docenti        </a:t>
            </a:r>
            <a:b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prof.ssa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Petro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prof.ssa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Sciuto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sono recati presso il Consorzio </a:t>
            </a:r>
            <a:b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CON.TE.A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si occupa di trattamento e smaltimento di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rifiuti  industriali</a:t>
            </a: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4" y="2608462"/>
            <a:ext cx="4313237" cy="3234927"/>
          </a:xfrm>
        </p:spPr>
      </p:pic>
      <p:pic>
        <p:nvPicPr>
          <p:cNvPr id="9" name="Segnaposto contenuto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12" y="2609194"/>
            <a:ext cx="4313238" cy="323419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560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54">
        <p15:prstTrans prst="fracture"/>
      </p:transition>
    </mc:Choice>
    <mc:Fallback xmlns="">
      <p:transition spd="slow" advTm="10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600" y="624110"/>
            <a:ext cx="8863011" cy="1280890"/>
          </a:xfrm>
        </p:spPr>
        <p:txBody>
          <a:bodyPr>
            <a:norm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Appena  arrivati al consorzio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hanno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assistito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ad una videoconferenza  relazionata  dall’ing. Insolita Paolo    </a:t>
            </a:r>
            <a:b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sull’importanza della raccolta differenziata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7" y="2676294"/>
            <a:ext cx="4313238" cy="3234928"/>
          </a:xfrm>
        </p:spPr>
      </p:pic>
      <p:pic>
        <p:nvPicPr>
          <p:cNvPr id="8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22" y="2676294"/>
            <a:ext cx="4313237" cy="323492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6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59">
        <p:split orient="vert"/>
      </p:transition>
    </mc:Choice>
    <mc:Fallback xmlns="">
      <p:transition spd="slow" advTm="54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Durante l’incontro con l’ingegnere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ragazzi hanno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ulteriormente compreso quanto sia importante differenziare i rifiuti perché solo differenziandoli è possibile effettuare il recupero dei materiali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-20180530-WA0039 (2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1375" y="2828925"/>
            <a:ext cx="4313238" cy="2371725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470918"/>
      </p:ext>
    </p:extLst>
  </p:cSld>
  <p:clrMapOvr>
    <a:masterClrMapping/>
  </p:clrMapOvr>
  <p:transition spd="slow" advTm="6718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41" objId="3"/>
        <p14:stopEvt time="6718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L’ingegnere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illustrato il tempo che diversi oggetti abbandonati nel terreno impiegano per essere smaltiti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2" name="Segnaposto contenuto 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6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7"/>
    </mc:Choice>
    <mc:Fallback xmlns="">
      <p:transition spd="slow" advTm="4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Quindi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sono stati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accompagnati a visitare lo stabilimento </a:t>
            </a:r>
            <a:r>
              <a:rPr lang="it-IT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dove </a:t>
            </a:r>
            <a:r>
              <a:rPr lang="it-IT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hanno</a:t>
            </a:r>
            <a:r>
              <a:rPr lang="it-IT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assistito alle varie fasi di selezione 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smistamento dei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 materiali…. 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56" y="2133600"/>
            <a:ext cx="3354820" cy="37782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82" y="2125663"/>
            <a:ext cx="3606655" cy="3778250"/>
          </a:xfrm>
        </p:spPr>
      </p:pic>
    </p:spTree>
    <p:extLst>
      <p:ext uri="{BB962C8B-B14F-4D97-AF65-F5344CB8AC3E}">
        <p14:creationId xmlns:p14="http://schemas.microsoft.com/office/powerpoint/2010/main" val="382826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06">
        <p:split orient="vert"/>
      </p:transition>
    </mc:Choice>
    <mc:Fallback xmlns="">
      <p:transition spd="slow" advTm="250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destinati ai diversi impianti di riciclo…. del vetro </a:t>
            </a:r>
            <a:b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….della plastica ….della carta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24160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27">
        <p:circle/>
      </p:transition>
    </mc:Choice>
    <mc:Fallback xmlns="">
      <p:transition spd="slow" advTm="342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46606" y="624110"/>
            <a:ext cx="8911687" cy="1280890"/>
          </a:xfrm>
        </p:spPr>
        <p:txBody>
          <a:bodyPr>
            <a:norm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visita è stata molto interessante per migliorare il comportamento e sfatare il pensiero comune che la raccolta differenziata non si fa e che non serve a niente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4200263185"/>
      </p:ext>
    </p:extLst>
  </p:cSld>
  <p:clrMapOvr>
    <a:masterClrMapping/>
  </p:clrMapOvr>
  <p:transition spd="slow" advTm="6844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1854199"/>
          </a:xfrm>
        </p:spPr>
        <p:txBody>
          <a:bodyPr>
            <a:normAutofit/>
          </a:bodyPr>
          <a:lstStyle/>
          <a:p>
            <a:r>
              <a:rPr lang="it-IT" sz="6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it-IT" sz="9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endParaRPr lang="it-IT" sz="9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4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24">
        <p:circle/>
      </p:transition>
    </mc:Choice>
    <mc:Fallback xmlns="">
      <p:transition spd="slow" advTm="252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144</TotalTime>
  <Words>150</Words>
  <Application>Microsoft Office PowerPoint</Application>
  <PresentationFormat>Widescreen</PresentationFormat>
  <Paragraphs>12</Paragraphs>
  <Slides>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Times New Roman</vt:lpstr>
      <vt:lpstr>Wingdings 3</vt:lpstr>
      <vt:lpstr>Filo</vt:lpstr>
      <vt:lpstr>       PROGETTO DIFFERENZIAMOci Visita didattica presso                              CON.TE.A.</vt:lpstr>
      <vt:lpstr>                Mercoledì 30 maggio gli alunni delle classi 1^H e 1^I                            dell‘  I.C. Sauro - Giovanni XXIII  accompagnati  dalle  docenti            prof.ssa De Petro e prof.ssa Sciuto, si sono recati presso il Consorzio  CON.TE.A che si occupa di trattamento e smaltimento di rifiuti  industriali </vt:lpstr>
      <vt:lpstr>           Appena  arrivati al consorzio hanno assistito    ad una videoconferenza  relazionata  dall’ing. Insolita Paolo       sull’importanza della raccolta differenziata</vt:lpstr>
      <vt:lpstr>Durante l’incontro con l’ingegnere i ragazzi hanno ulteriormente compreso quanto sia importante differenziare i rifiuti perché solo differenziandoli è possibile effettuare il recupero dei materiali</vt:lpstr>
      <vt:lpstr>L’ingegnere ha illustrato il tempo che diversi oggetti abbandonati nel terreno impiegano per essere smaltiti</vt:lpstr>
      <vt:lpstr>Quindi sono stati accompagnati a visitare lo stabilimento dove hanno assistito alle varie fasi di selezione e smistamento dei vari materiali…. </vt:lpstr>
      <vt:lpstr>destinati ai diversi impianti di riciclo…. del vetro  ….della plastica ….della carta</vt:lpstr>
      <vt:lpstr>La visita è stata molto interessante per migliorare il comportamento e sfatare il pensiero comune che la raccolta differenziata non si fa e che non serve a niente</vt:lpstr>
      <vt:lpstr>               FINE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Visita didattica presso CON.TE.A.</dc:title>
  <dc:creator>ENZA</dc:creator>
  <cp:lastModifiedBy>ENZA</cp:lastModifiedBy>
  <cp:revision>12</cp:revision>
  <dcterms:created xsi:type="dcterms:W3CDTF">2018-06-14T17:03:09Z</dcterms:created>
  <dcterms:modified xsi:type="dcterms:W3CDTF">2018-06-19T06:33:43Z</dcterms:modified>
</cp:coreProperties>
</file>