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7" r:id="rId12"/>
    <p:sldId id="268" r:id="rId13"/>
    <p:sldId id="269" r:id="rId14"/>
    <p:sldId id="270" r:id="rId15"/>
    <p:sldId id="271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F11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0" d="100"/>
          <a:sy n="50" d="100"/>
        </p:scale>
        <p:origin x="-562" y="-7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DF3D6F-944D-4E4D-A6B9-0A4A52B66761}" type="datetimeFigureOut">
              <a:rPr lang="it-IT" smtClean="0"/>
              <a:t>07/06/2018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651A39-ADF6-4C51-8DE6-977E0C3E221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518840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6">
            <a:extLst>
              <a:ext uri="{FF2B5EF4-FFF2-40B4-BE49-F238E27FC236}">
                <a16:creationId xmlns="" xmlns:a16="http://schemas.microsoft.com/office/drawing/2014/main" id="{B9184ED2-EEA7-49EE-9D39-77A36C94D04B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49EF03BB-77D2-466B-8F6D-00527BBB2206}" type="slidenum">
              <a:t>11</a:t>
            </a:fld>
            <a:endParaRPr lang="it-IT"/>
          </a:p>
        </p:txBody>
      </p:sp>
      <p:sp>
        <p:nvSpPr>
          <p:cNvPr id="2" name="Segnaposto immagine diapositiva 1">
            <a:extLst>
              <a:ext uri="{FF2B5EF4-FFF2-40B4-BE49-F238E27FC236}">
                <a16:creationId xmlns="" xmlns:a16="http://schemas.microsoft.com/office/drawing/2014/main" id="{283EBC2F-55DD-4981-B1D4-B58A40CB9142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egnaposto note 2">
            <a:extLst>
              <a:ext uri="{FF2B5EF4-FFF2-40B4-BE49-F238E27FC236}">
                <a16:creationId xmlns="" xmlns:a16="http://schemas.microsoft.com/office/drawing/2014/main" id="{3D832DA7-1B67-47B7-BC32-A149F5BBD36E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306427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6">
            <a:extLst>
              <a:ext uri="{FF2B5EF4-FFF2-40B4-BE49-F238E27FC236}">
                <a16:creationId xmlns="" xmlns:a16="http://schemas.microsoft.com/office/drawing/2014/main" id="{54619275-45E5-4169-915E-E5E4A31C99C1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5684D679-9C4F-4272-B912-8B083873F1C3}" type="slidenum">
              <a:t>12</a:t>
            </a:fld>
            <a:endParaRPr lang="it-IT"/>
          </a:p>
        </p:txBody>
      </p:sp>
      <p:sp>
        <p:nvSpPr>
          <p:cNvPr id="2" name="Segnaposto immagine diapositiva 1">
            <a:extLst>
              <a:ext uri="{FF2B5EF4-FFF2-40B4-BE49-F238E27FC236}">
                <a16:creationId xmlns="" xmlns:a16="http://schemas.microsoft.com/office/drawing/2014/main" id="{040AB78D-65F4-4FD4-9DD3-B377142C8ACB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egnaposto note 2">
            <a:extLst>
              <a:ext uri="{FF2B5EF4-FFF2-40B4-BE49-F238E27FC236}">
                <a16:creationId xmlns="" xmlns:a16="http://schemas.microsoft.com/office/drawing/2014/main" id="{904B728B-1EAD-4365-A77D-13140E0D0C23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033351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6">
            <a:extLst>
              <a:ext uri="{FF2B5EF4-FFF2-40B4-BE49-F238E27FC236}">
                <a16:creationId xmlns="" xmlns:a16="http://schemas.microsoft.com/office/drawing/2014/main" id="{41CDA7B5-1F9F-425E-AC09-CFAB4569E5B3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1083ADF3-07F9-4EE5-82BB-C0202ADF2F7F}" type="slidenum">
              <a:t>13</a:t>
            </a:fld>
            <a:endParaRPr lang="it-IT"/>
          </a:p>
        </p:txBody>
      </p:sp>
      <p:sp>
        <p:nvSpPr>
          <p:cNvPr id="2" name="Segnaposto immagine diapositiva 1">
            <a:extLst>
              <a:ext uri="{FF2B5EF4-FFF2-40B4-BE49-F238E27FC236}">
                <a16:creationId xmlns="" xmlns:a16="http://schemas.microsoft.com/office/drawing/2014/main" id="{2B36D624-5543-468B-8233-D87AE3EE1FD6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egnaposto note 2">
            <a:extLst>
              <a:ext uri="{FF2B5EF4-FFF2-40B4-BE49-F238E27FC236}">
                <a16:creationId xmlns="" xmlns:a16="http://schemas.microsoft.com/office/drawing/2014/main" id="{464680F5-AE7A-4E51-A310-17A250BCEF82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919789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bg>
      <p:bgPr>
        <a:gradFill>
          <a:gsLst>
            <a:gs pos="0">
              <a:srgbClr val="43A4DA"/>
            </a:gs>
            <a:gs pos="100000">
              <a:srgbClr val="459BCA"/>
            </a:gs>
          </a:gsLst>
          <a:path path="circle">
            <a:fillToRect l="10000" t="110000" r="90000" b="-1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>
            <a:extLst>
              <a:ext uri="{FF2B5EF4-FFF2-40B4-BE49-F238E27FC236}">
                <a16:creationId xmlns="" xmlns:a16="http://schemas.microsoft.com/office/drawing/2014/main" id="{E12C7FE0-B04C-4072-BFE7-678CF83A1527}"/>
              </a:ext>
            </a:extLst>
          </p:cNvPr>
          <p:cNvSpPr/>
          <p:nvPr/>
        </p:nvSpPr>
        <p:spPr>
          <a:xfrm>
            <a:off x="-9528" y="-7141"/>
            <a:ext cx="9163046" cy="1041401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5772"/>
              <a:gd name="f7" fmla="val 656"/>
              <a:gd name="f8" fmla="val 6"/>
              <a:gd name="f9" fmla="val 2"/>
              <a:gd name="f10" fmla="val 2542"/>
              <a:gd name="f11" fmla="val 2746"/>
              <a:gd name="f12" fmla="val 101"/>
              <a:gd name="f13" fmla="val 3828"/>
              <a:gd name="f14" fmla="val 367"/>
              <a:gd name="f15" fmla="val 4374"/>
              <a:gd name="f16" fmla="val 4920"/>
              <a:gd name="f17" fmla="val 5526"/>
              <a:gd name="f18" fmla="val 152"/>
              <a:gd name="f19" fmla="val 5766"/>
              <a:gd name="f20" fmla="val 55"/>
              <a:gd name="f21" fmla="val 213"/>
              <a:gd name="f22" fmla="val 5670"/>
              <a:gd name="f23" fmla="val 257"/>
              <a:gd name="f24" fmla="val 5016"/>
              <a:gd name="f25" fmla="val 441"/>
              <a:gd name="f26" fmla="val 4302"/>
              <a:gd name="f27" fmla="val 439"/>
              <a:gd name="f28" fmla="val 3588"/>
              <a:gd name="f29" fmla="val 437"/>
              <a:gd name="f30" fmla="val 2205"/>
              <a:gd name="f31" fmla="val 165"/>
              <a:gd name="f32" fmla="val 1488"/>
              <a:gd name="f33" fmla="val 201"/>
              <a:gd name="f34" fmla="val 750"/>
              <a:gd name="f35" fmla="val 209"/>
              <a:gd name="f36" fmla="val 270"/>
              <a:gd name="f37" fmla="val 482"/>
              <a:gd name="f38" fmla="+- 0 0 -90"/>
              <a:gd name="f39" fmla="*/ f3 1 5772"/>
              <a:gd name="f40" fmla="*/ f4 1 656"/>
              <a:gd name="f41" fmla="+- f7 0 f5"/>
              <a:gd name="f42" fmla="+- f6 0 f5"/>
              <a:gd name="f43" fmla="*/ f38 f0 1"/>
              <a:gd name="f44" fmla="*/ f42 1 5772"/>
              <a:gd name="f45" fmla="*/ f41 1 656"/>
              <a:gd name="f46" fmla="*/ f43 1 f2"/>
              <a:gd name="f47" fmla="*/ 6 1 f44"/>
              <a:gd name="f48" fmla="*/ 2 1 f45"/>
              <a:gd name="f49" fmla="*/ 2542 1 f44"/>
              <a:gd name="f50" fmla="*/ 0 1 f45"/>
              <a:gd name="f51" fmla="*/ 4374 1 f44"/>
              <a:gd name="f52" fmla="*/ 367 1 f45"/>
              <a:gd name="f53" fmla="*/ 5766 1 f44"/>
              <a:gd name="f54" fmla="*/ 55 1 f45"/>
              <a:gd name="f55" fmla="*/ 5772 1 f44"/>
              <a:gd name="f56" fmla="*/ 213 1 f45"/>
              <a:gd name="f57" fmla="*/ 4302 1 f44"/>
              <a:gd name="f58" fmla="*/ 439 1 f45"/>
              <a:gd name="f59" fmla="*/ 1488 1 f44"/>
              <a:gd name="f60" fmla="*/ 201 1 f45"/>
              <a:gd name="f61" fmla="*/ 0 1 f44"/>
              <a:gd name="f62" fmla="*/ 656 1 f45"/>
              <a:gd name="f63" fmla="+- f46 0 f1"/>
              <a:gd name="f64" fmla="*/ f61 f39 1"/>
              <a:gd name="f65" fmla="*/ f55 f39 1"/>
              <a:gd name="f66" fmla="*/ f62 f40 1"/>
              <a:gd name="f67" fmla="*/ f50 f40 1"/>
              <a:gd name="f68" fmla="*/ f47 f39 1"/>
              <a:gd name="f69" fmla="*/ f48 f40 1"/>
              <a:gd name="f70" fmla="*/ f49 f39 1"/>
              <a:gd name="f71" fmla="*/ f51 f39 1"/>
              <a:gd name="f72" fmla="*/ f52 f40 1"/>
              <a:gd name="f73" fmla="*/ f53 f39 1"/>
              <a:gd name="f74" fmla="*/ f54 f40 1"/>
              <a:gd name="f75" fmla="*/ f56 f40 1"/>
              <a:gd name="f76" fmla="*/ f57 f39 1"/>
              <a:gd name="f77" fmla="*/ f58 f40 1"/>
              <a:gd name="f78" fmla="*/ f59 f39 1"/>
              <a:gd name="f79" fmla="*/ f60 f4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63">
                <a:pos x="f68" y="f69"/>
              </a:cxn>
              <a:cxn ang="f63">
                <a:pos x="f70" y="f67"/>
              </a:cxn>
              <a:cxn ang="f63">
                <a:pos x="f71" y="f72"/>
              </a:cxn>
              <a:cxn ang="f63">
                <a:pos x="f73" y="f74"/>
              </a:cxn>
              <a:cxn ang="f63">
                <a:pos x="f65" y="f75"/>
              </a:cxn>
              <a:cxn ang="f63">
                <a:pos x="f76" y="f77"/>
              </a:cxn>
              <a:cxn ang="f63">
                <a:pos x="f78" y="f79"/>
              </a:cxn>
              <a:cxn ang="f63">
                <a:pos x="f64" y="f66"/>
              </a:cxn>
              <a:cxn ang="f63">
                <a:pos x="f68" y="f69"/>
              </a:cxn>
            </a:cxnLst>
            <a:rect l="f64" t="f67" r="f65" b="f66"/>
            <a:pathLst>
              <a:path w="5772" h="656">
                <a:moveTo>
                  <a:pt x="f8" y="f9"/>
                </a:moveTo>
                <a:lnTo>
                  <a:pt x="f10" y="f5"/>
                </a:lnTo>
                <a:cubicBezTo>
                  <a:pt x="f11" y="f12"/>
                  <a:pt x="f13" y="f14"/>
                  <a:pt x="f15" y="f14"/>
                </a:cubicBezTo>
                <a:cubicBezTo>
                  <a:pt x="f16" y="f14"/>
                  <a:pt x="f17" y="f18"/>
                  <a:pt x="f19" y="f20"/>
                </a:cubicBezTo>
                <a:lnTo>
                  <a:pt x="f6" y="f21"/>
                </a:lnTo>
                <a:cubicBezTo>
                  <a:pt x="f22" y="f23"/>
                  <a:pt x="f24" y="f25"/>
                  <a:pt x="f26" y="f27"/>
                </a:cubicBezTo>
                <a:cubicBezTo>
                  <a:pt x="f28" y="f29"/>
                  <a:pt x="f30" y="f31"/>
                  <a:pt x="f32" y="f33"/>
                </a:cubicBezTo>
                <a:cubicBezTo>
                  <a:pt x="f34" y="f35"/>
                  <a:pt x="f36" y="f37"/>
                  <a:pt x="f5" y="f7"/>
                </a:cubicBezTo>
                <a:lnTo>
                  <a:pt x="f8" y="f9"/>
                </a:lnTo>
                <a:close/>
              </a:path>
            </a:pathLst>
          </a:custGeom>
          <a:gradFill>
            <a:gsLst>
              <a:gs pos="0">
                <a:srgbClr val="0079AF">
                  <a:alpha val="45000"/>
                </a:srgbClr>
              </a:gs>
              <a:gs pos="100000">
                <a:srgbClr val="00EBF8">
                  <a:alpha val="55000"/>
                </a:srgbClr>
              </a:gs>
            </a:gsLst>
            <a:lin ang="5400000"/>
          </a:gradFill>
          <a:ln>
            <a:noFill/>
            <a:prstDash val="solid"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Constantia"/>
            </a:endParaRPr>
          </a:p>
        </p:txBody>
      </p:sp>
      <p:sp>
        <p:nvSpPr>
          <p:cNvPr id="8" name="Freeform 7">
            <a:extLst>
              <a:ext uri="{FF2B5EF4-FFF2-40B4-BE49-F238E27FC236}">
                <a16:creationId xmlns="" xmlns:a16="http://schemas.microsoft.com/office/drawing/2014/main" id="{DD0C3E68-587E-4014-A452-C98DB91AF421}"/>
              </a:ext>
            </a:extLst>
          </p:cNvPr>
          <p:cNvSpPr/>
          <p:nvPr/>
        </p:nvSpPr>
        <p:spPr>
          <a:xfrm>
            <a:off x="4381503" y="-7141"/>
            <a:ext cx="4762496" cy="638178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3000"/>
              <a:gd name="f7" fmla="val 595"/>
              <a:gd name="f8" fmla="val 174"/>
              <a:gd name="f9" fmla="val 102"/>
              <a:gd name="f10" fmla="val 1168"/>
              <a:gd name="f11" fmla="val 533"/>
              <a:gd name="f12" fmla="val 1668"/>
              <a:gd name="f13" fmla="val 564"/>
              <a:gd name="f14" fmla="val 2168"/>
              <a:gd name="f15" fmla="val 2778"/>
              <a:gd name="f16" fmla="val 279"/>
              <a:gd name="f17" fmla="val 186"/>
              <a:gd name="f18" fmla="val 6"/>
              <a:gd name="f19" fmla="+- 0 0 -90"/>
              <a:gd name="f20" fmla="*/ f3 1 3000"/>
              <a:gd name="f21" fmla="*/ f4 1 595"/>
              <a:gd name="f22" fmla="+- f7 0 f5"/>
              <a:gd name="f23" fmla="+- f6 0 f5"/>
              <a:gd name="f24" fmla="*/ f19 f0 1"/>
              <a:gd name="f25" fmla="*/ f23 1 3000"/>
              <a:gd name="f26" fmla="*/ f22 1 595"/>
              <a:gd name="f27" fmla="*/ f24 1 f2"/>
              <a:gd name="f28" fmla="*/ 0 1 f25"/>
              <a:gd name="f29" fmla="*/ 0 1 f26"/>
              <a:gd name="f30" fmla="*/ 1668 1 f25"/>
              <a:gd name="f31" fmla="*/ 564 1 f26"/>
              <a:gd name="f32" fmla="*/ 3000 1 f25"/>
              <a:gd name="f33" fmla="*/ 186 1 f26"/>
              <a:gd name="f34" fmla="*/ 6 1 f26"/>
              <a:gd name="f35" fmla="*/ 595 1 f26"/>
              <a:gd name="f36" fmla="+- f27 0 f1"/>
              <a:gd name="f37" fmla="*/ f28 f20 1"/>
              <a:gd name="f38" fmla="*/ f32 f20 1"/>
              <a:gd name="f39" fmla="*/ f35 f21 1"/>
              <a:gd name="f40" fmla="*/ f29 f21 1"/>
              <a:gd name="f41" fmla="*/ f30 f20 1"/>
              <a:gd name="f42" fmla="*/ f31 f21 1"/>
              <a:gd name="f43" fmla="*/ f33 f21 1"/>
              <a:gd name="f44" fmla="*/ f34 f2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6">
                <a:pos x="f37" y="f40"/>
              </a:cxn>
              <a:cxn ang="f36">
                <a:pos x="f41" y="f42"/>
              </a:cxn>
              <a:cxn ang="f36">
                <a:pos x="f38" y="f43"/>
              </a:cxn>
              <a:cxn ang="f36">
                <a:pos x="f38" y="f44"/>
              </a:cxn>
              <a:cxn ang="f36">
                <a:pos x="f37" y="f40"/>
              </a:cxn>
            </a:cxnLst>
            <a:rect l="f37" t="f40" r="f38" b="f39"/>
            <a:pathLst>
              <a:path w="3000" h="595">
                <a:moveTo>
                  <a:pt x="f5" y="f5"/>
                </a:moveTo>
                <a:cubicBezTo>
                  <a:pt x="f8" y="f9"/>
                  <a:pt x="f10" y="f11"/>
                  <a:pt x="f12" y="f13"/>
                </a:cubicBezTo>
                <a:cubicBezTo>
                  <a:pt x="f14" y="f7"/>
                  <a:pt x="f15" y="f16"/>
                  <a:pt x="f6" y="f17"/>
                </a:cubicBezTo>
                <a:lnTo>
                  <a:pt x="f6" y="f18"/>
                </a:lnTo>
                <a:lnTo>
                  <a:pt x="f5" y="f5"/>
                </a:lnTo>
                <a:close/>
              </a:path>
            </a:pathLst>
          </a:custGeom>
          <a:gradFill>
            <a:gsLst>
              <a:gs pos="0">
                <a:srgbClr val="00ADB6">
                  <a:alpha val="30000"/>
                </a:srgbClr>
              </a:gs>
              <a:gs pos="100000">
                <a:srgbClr val="009BE5">
                  <a:alpha val="45000"/>
                </a:srgbClr>
              </a:gs>
            </a:gsLst>
            <a:lin ang="5400000"/>
          </a:gradFill>
          <a:ln>
            <a:noFill/>
            <a:prstDash val="solid"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Constantia"/>
            </a:endParaRPr>
          </a:p>
        </p:txBody>
      </p:sp>
      <p:grpSp>
        <p:nvGrpSpPr>
          <p:cNvPr id="9" name="Group 1">
            <a:extLst>
              <a:ext uri="{FF2B5EF4-FFF2-40B4-BE49-F238E27FC236}">
                <a16:creationId xmlns="" xmlns:a16="http://schemas.microsoft.com/office/drawing/2014/main" id="{3BC12D84-3374-4ACA-8554-9877DB2947F8}"/>
              </a:ext>
            </a:extLst>
          </p:cNvPr>
          <p:cNvGrpSpPr/>
          <p:nvPr/>
        </p:nvGrpSpPr>
        <p:grpSpPr>
          <a:xfrm>
            <a:off x="-19010" y="202411"/>
            <a:ext cx="9180538" cy="649224"/>
            <a:chOff x="-19010" y="202411"/>
            <a:chExt cx="9180538" cy="649224"/>
          </a:xfrm>
        </p:grpSpPr>
        <p:sp>
          <p:nvSpPr>
            <p:cNvPr id="10" name="Freeform 11">
              <a:extLst>
                <a:ext uri="{FF2B5EF4-FFF2-40B4-BE49-F238E27FC236}">
                  <a16:creationId xmlns="" xmlns:a16="http://schemas.microsoft.com/office/drawing/2014/main" id="{18706B76-9B7D-4E9F-B750-C4CA7F2DEE4C}"/>
                </a:ext>
              </a:extLst>
            </p:cNvPr>
            <p:cNvSpPr/>
            <p:nvPr/>
          </p:nvSpPr>
          <p:spPr>
            <a:xfrm rot="21435692">
              <a:off x="-19010" y="202411"/>
              <a:ext cx="9163046" cy="64922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5772"/>
                <a:gd name="f7" fmla="val 1055"/>
                <a:gd name="f8" fmla="val 966"/>
                <a:gd name="f9" fmla="val 282"/>
                <a:gd name="f10" fmla="val 738"/>
                <a:gd name="f11" fmla="val 923"/>
                <a:gd name="f12" fmla="val 275"/>
                <a:gd name="f13" fmla="val 1608"/>
                <a:gd name="f14" fmla="val 2293"/>
                <a:gd name="f15" fmla="val 289"/>
                <a:gd name="f16" fmla="val 3416"/>
                <a:gd name="f17" fmla="val 4110"/>
                <a:gd name="f18" fmla="val 1008"/>
                <a:gd name="f19" fmla="val 4804"/>
                <a:gd name="f20" fmla="val 961"/>
                <a:gd name="f21" fmla="val 5426"/>
                <a:gd name="f22" fmla="val 210"/>
                <a:gd name="f23" fmla="+- 0 0 -90"/>
                <a:gd name="f24" fmla="*/ f3 1 5772"/>
                <a:gd name="f25" fmla="*/ f4 1 1055"/>
                <a:gd name="f26" fmla="+- f7 0 f5"/>
                <a:gd name="f27" fmla="+- f6 0 f5"/>
                <a:gd name="f28" fmla="*/ f23 f0 1"/>
                <a:gd name="f29" fmla="*/ f27 1 5772"/>
                <a:gd name="f30" fmla="*/ f26 1 1055"/>
                <a:gd name="f31" fmla="*/ f28 1 f2"/>
                <a:gd name="f32" fmla="*/ 0 1 f29"/>
                <a:gd name="f33" fmla="*/ 966 1 f30"/>
                <a:gd name="f34" fmla="*/ 1608 1 f29"/>
                <a:gd name="f35" fmla="*/ 282 1 f30"/>
                <a:gd name="f36" fmla="*/ 4110 1 f29"/>
                <a:gd name="f37" fmla="*/ 1008 1 f30"/>
                <a:gd name="f38" fmla="*/ 5772 1 f29"/>
                <a:gd name="f39" fmla="*/ 0 1 f30"/>
                <a:gd name="f40" fmla="*/ 1055 1 f30"/>
                <a:gd name="f41" fmla="+- f31 0 f1"/>
                <a:gd name="f42" fmla="*/ f32 f24 1"/>
                <a:gd name="f43" fmla="*/ f38 f24 1"/>
                <a:gd name="f44" fmla="*/ f40 f25 1"/>
                <a:gd name="f45" fmla="*/ f39 f25 1"/>
                <a:gd name="f46" fmla="*/ f33 f25 1"/>
                <a:gd name="f47" fmla="*/ f34 f24 1"/>
                <a:gd name="f48" fmla="*/ f35 f25 1"/>
                <a:gd name="f49" fmla="*/ f36 f24 1"/>
                <a:gd name="f50" fmla="*/ f37 f2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1">
                  <a:pos x="f42" y="f46"/>
                </a:cxn>
                <a:cxn ang="f41">
                  <a:pos x="f47" y="f48"/>
                </a:cxn>
                <a:cxn ang="f41">
                  <a:pos x="f49" y="f50"/>
                </a:cxn>
                <a:cxn ang="f41">
                  <a:pos x="f43" y="f45"/>
                </a:cxn>
              </a:cxnLst>
              <a:rect l="f42" t="f45" r="f43" b="f44"/>
              <a:pathLst>
                <a:path w="5772" h="1055">
                  <a:moveTo>
                    <a:pt x="f5" y="f8"/>
                  </a:moveTo>
                  <a:cubicBezTo>
                    <a:pt x="f9" y="f10"/>
                    <a:pt x="f11" y="f12"/>
                    <a:pt x="f13" y="f9"/>
                  </a:cubicBezTo>
                  <a:cubicBezTo>
                    <a:pt x="f14" y="f15"/>
                    <a:pt x="f16" y="f7"/>
                    <a:pt x="f17" y="f18"/>
                  </a:cubicBezTo>
                  <a:cubicBezTo>
                    <a:pt x="f19" y="f20"/>
                    <a:pt x="f21" y="f22"/>
                    <a:pt x="f6" y="f5"/>
                  </a:cubicBezTo>
                </a:path>
              </a:pathLst>
            </a:custGeom>
            <a:noFill/>
            <a:ln w="10799">
              <a:solidFill>
                <a:srgbClr val="008ABF">
                  <a:alpha val="56000"/>
                </a:srgbClr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onstantia"/>
              </a:endParaRPr>
            </a:p>
          </p:txBody>
        </p:sp>
        <p:sp>
          <p:nvSpPr>
            <p:cNvPr id="11" name="Freeform 12">
              <a:extLst>
                <a:ext uri="{FF2B5EF4-FFF2-40B4-BE49-F238E27FC236}">
                  <a16:creationId xmlns="" xmlns:a16="http://schemas.microsoft.com/office/drawing/2014/main" id="{91D35EA2-9D40-47C1-880E-CE6BB27C1B5F}"/>
                </a:ext>
              </a:extLst>
            </p:cNvPr>
            <p:cNvSpPr/>
            <p:nvPr/>
          </p:nvSpPr>
          <p:spPr>
            <a:xfrm rot="21435692">
              <a:off x="-14283" y="275865"/>
              <a:ext cx="9175811" cy="530352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5766"/>
                <a:gd name="f7" fmla="val 854"/>
                <a:gd name="f8" fmla="val 732"/>
                <a:gd name="f9" fmla="val 273"/>
                <a:gd name="f10" fmla="val 647"/>
                <a:gd name="f11" fmla="val 951"/>
                <a:gd name="f12" fmla="val 214"/>
                <a:gd name="f13" fmla="val 1638"/>
                <a:gd name="f14" fmla="val 228"/>
                <a:gd name="f15" fmla="val 2325"/>
                <a:gd name="f16" fmla="val 242"/>
                <a:gd name="f17" fmla="val 3434"/>
                <a:gd name="f18" fmla="val 4122"/>
                <a:gd name="f19" fmla="val 816"/>
                <a:gd name="f20" fmla="val 4810"/>
                <a:gd name="f21" fmla="val 778"/>
                <a:gd name="f22" fmla="val 5424"/>
                <a:gd name="f23" fmla="val 170"/>
                <a:gd name="f24" fmla="+- 0 0 -90"/>
                <a:gd name="f25" fmla="*/ f3 1 5766"/>
                <a:gd name="f26" fmla="*/ f4 1 854"/>
                <a:gd name="f27" fmla="+- f7 0 f5"/>
                <a:gd name="f28" fmla="+- f6 0 f5"/>
                <a:gd name="f29" fmla="*/ f24 f0 1"/>
                <a:gd name="f30" fmla="*/ f28 1 5766"/>
                <a:gd name="f31" fmla="*/ f27 1 854"/>
                <a:gd name="f32" fmla="*/ f29 1 f2"/>
                <a:gd name="f33" fmla="*/ 0 1 f30"/>
                <a:gd name="f34" fmla="*/ 732 1 f31"/>
                <a:gd name="f35" fmla="*/ 1638 1 f30"/>
                <a:gd name="f36" fmla="*/ 228 1 f31"/>
                <a:gd name="f37" fmla="*/ 4122 1 f30"/>
                <a:gd name="f38" fmla="*/ 816 1 f31"/>
                <a:gd name="f39" fmla="*/ 5766 1 f30"/>
                <a:gd name="f40" fmla="*/ 0 1 f31"/>
                <a:gd name="f41" fmla="*/ 854 1 f31"/>
                <a:gd name="f42" fmla="+- f32 0 f1"/>
                <a:gd name="f43" fmla="*/ f33 f25 1"/>
                <a:gd name="f44" fmla="*/ f39 f25 1"/>
                <a:gd name="f45" fmla="*/ f41 f26 1"/>
                <a:gd name="f46" fmla="*/ f40 f26 1"/>
                <a:gd name="f47" fmla="*/ f34 f26 1"/>
                <a:gd name="f48" fmla="*/ f35 f25 1"/>
                <a:gd name="f49" fmla="*/ f36 f26 1"/>
                <a:gd name="f50" fmla="*/ f37 f25 1"/>
                <a:gd name="f51" fmla="*/ f38 f2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2">
                  <a:pos x="f43" y="f47"/>
                </a:cxn>
                <a:cxn ang="f42">
                  <a:pos x="f48" y="f49"/>
                </a:cxn>
                <a:cxn ang="f42">
                  <a:pos x="f50" y="f51"/>
                </a:cxn>
                <a:cxn ang="f42">
                  <a:pos x="f44" y="f46"/>
                </a:cxn>
              </a:cxnLst>
              <a:rect l="f43" t="f46" r="f44" b="f45"/>
              <a:pathLst>
                <a:path w="5766" h="854">
                  <a:moveTo>
                    <a:pt x="f5" y="f8"/>
                  </a:moveTo>
                  <a:cubicBezTo>
                    <a:pt x="f9" y="f10"/>
                    <a:pt x="f11" y="f12"/>
                    <a:pt x="f13" y="f14"/>
                  </a:cubicBezTo>
                  <a:cubicBezTo>
                    <a:pt x="f15" y="f16"/>
                    <a:pt x="f17" y="f7"/>
                    <a:pt x="f18" y="f19"/>
                  </a:cubicBezTo>
                  <a:cubicBezTo>
                    <a:pt x="f20" y="f21"/>
                    <a:pt x="f22" y="f23"/>
                    <a:pt x="f6" y="f5"/>
                  </a:cubicBezTo>
                </a:path>
              </a:pathLst>
            </a:custGeom>
            <a:noFill/>
            <a:ln w="9528">
              <a:solidFill>
                <a:srgbClr val="009DD9">
                  <a:alpha val="56000"/>
                </a:srgbClr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onstantia"/>
              </a:endParaRPr>
            </a:p>
          </p:txBody>
        </p:sp>
      </p:grpSp>
      <p:sp>
        <p:nvSpPr>
          <p:cNvPr id="2" name="Title 8">
            <a:extLst>
              <a:ext uri="{FF2B5EF4-FFF2-40B4-BE49-F238E27FC236}">
                <a16:creationId xmlns="" xmlns:a16="http://schemas.microsoft.com/office/drawing/2014/main" id="{B4159E67-6592-48E6-A650-9804C98E375B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533396" y="1371600"/>
            <a:ext cx="7851651" cy="1828800"/>
          </a:xfrm>
        </p:spPr>
        <p:txBody>
          <a:bodyPr tIns="0" rIns="18288"/>
          <a:lstStyle>
            <a:lvl1pPr algn="r">
              <a:defRPr sz="5600" b="1">
                <a:solidFill>
                  <a:srgbClr val="4DE1EA"/>
                </a:solidFill>
                <a:effectLst>
                  <a:outerShdw dist="25402" dir="5400000">
                    <a:srgbClr val="000000"/>
                  </a:outerShdw>
                </a:effectLst>
              </a:defRPr>
            </a:lvl1pPr>
          </a:lstStyle>
          <a:p>
            <a:pPr lvl="0"/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ubtitle 16">
            <a:extLst>
              <a:ext uri="{FF2B5EF4-FFF2-40B4-BE49-F238E27FC236}">
                <a16:creationId xmlns="" xmlns:a16="http://schemas.microsoft.com/office/drawing/2014/main" id="{C9103EB7-90AC-4ED1-8ED3-200B84AAE5F4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533396" y="3228536"/>
            <a:ext cx="7854696" cy="1752603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it-IT"/>
              <a:t>Fare clic per modificare lo stile del sottotitolo dello schema</a:t>
            </a:r>
            <a:endParaRPr lang="en-US"/>
          </a:p>
        </p:txBody>
      </p:sp>
      <p:sp>
        <p:nvSpPr>
          <p:cNvPr id="4" name="Date Placeholder 29">
            <a:extLst>
              <a:ext uri="{FF2B5EF4-FFF2-40B4-BE49-F238E27FC236}">
                <a16:creationId xmlns="" xmlns:a16="http://schemas.microsoft.com/office/drawing/2014/main" id="{D5C5672F-89DF-42E9-A629-8EA35A65BE24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>
          <a:xfrm>
            <a:off x="457200" y="6356351"/>
            <a:ext cx="2133596" cy="365129"/>
          </a:xfrm>
        </p:spPr>
        <p:txBody>
          <a:bodyPr/>
          <a:lstStyle>
            <a:lvl1pPr>
              <a:defRPr>
                <a:solidFill>
                  <a:srgbClr val="D1EAEE"/>
                </a:solidFill>
              </a:defRPr>
            </a:lvl1pPr>
          </a:lstStyle>
          <a:p>
            <a:pPr lvl="0"/>
            <a:fld id="{F71B6D08-662F-41CE-87E4-505C0A1A194E}" type="datetime1">
              <a:rPr lang="it-IT"/>
              <a:pPr lvl="0"/>
              <a:t>07/06/2018</a:t>
            </a:fld>
            <a:endParaRPr lang="it-IT"/>
          </a:p>
        </p:txBody>
      </p:sp>
      <p:sp>
        <p:nvSpPr>
          <p:cNvPr id="5" name="Footer Placeholder 18">
            <a:extLst>
              <a:ext uri="{FF2B5EF4-FFF2-40B4-BE49-F238E27FC236}">
                <a16:creationId xmlns="" xmlns:a16="http://schemas.microsoft.com/office/drawing/2014/main" id="{B90E9382-887F-4C98-8E18-4EEE58543AAA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2667003" y="6356351"/>
            <a:ext cx="3352803" cy="365129"/>
          </a:xfrm>
        </p:spPr>
        <p:txBody>
          <a:bodyPr/>
          <a:lstStyle>
            <a:lvl1pPr>
              <a:defRPr>
                <a:solidFill>
                  <a:srgbClr val="D1EAEE"/>
                </a:solidFill>
              </a:defRPr>
            </a:lvl1pPr>
          </a:lstStyle>
          <a:p>
            <a:pPr lvl="0"/>
            <a:endParaRPr lang="it-IT"/>
          </a:p>
        </p:txBody>
      </p:sp>
      <p:sp>
        <p:nvSpPr>
          <p:cNvPr id="6" name="Slide Number Placeholder 26">
            <a:extLst>
              <a:ext uri="{FF2B5EF4-FFF2-40B4-BE49-F238E27FC236}">
                <a16:creationId xmlns="" xmlns:a16="http://schemas.microsoft.com/office/drawing/2014/main" id="{5EA1C587-1DED-40FC-A0D3-C64FBE917FED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7924803" y="6356351"/>
            <a:ext cx="761996" cy="365129"/>
          </a:xfrm>
        </p:spPr>
        <p:txBody>
          <a:bodyPr/>
          <a:lstStyle>
            <a:lvl1pPr>
              <a:defRPr>
                <a:solidFill>
                  <a:srgbClr val="D1EAEE"/>
                </a:solidFill>
              </a:defRPr>
            </a:lvl1pPr>
          </a:lstStyle>
          <a:p>
            <a:pPr lvl="0"/>
            <a:fld id="{163D90C6-31B4-44DB-B32C-5EF568E73C35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77069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>
            <a:extLst>
              <a:ext uri="{FF2B5EF4-FFF2-40B4-BE49-F238E27FC236}">
                <a16:creationId xmlns="" xmlns:a16="http://schemas.microsoft.com/office/drawing/2014/main" id="{070ADE20-ADE5-41B1-AE16-696EFE3071A4}"/>
              </a:ext>
            </a:extLst>
          </p:cNvPr>
          <p:cNvSpPr/>
          <p:nvPr/>
        </p:nvSpPr>
        <p:spPr>
          <a:xfrm>
            <a:off x="-9528" y="-7141"/>
            <a:ext cx="9163046" cy="1041401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5772"/>
              <a:gd name="f7" fmla="val 656"/>
              <a:gd name="f8" fmla="val 6"/>
              <a:gd name="f9" fmla="val 2"/>
              <a:gd name="f10" fmla="val 2542"/>
              <a:gd name="f11" fmla="val 2746"/>
              <a:gd name="f12" fmla="val 101"/>
              <a:gd name="f13" fmla="val 3828"/>
              <a:gd name="f14" fmla="val 367"/>
              <a:gd name="f15" fmla="val 4374"/>
              <a:gd name="f16" fmla="val 4920"/>
              <a:gd name="f17" fmla="val 5526"/>
              <a:gd name="f18" fmla="val 152"/>
              <a:gd name="f19" fmla="val 5766"/>
              <a:gd name="f20" fmla="val 55"/>
              <a:gd name="f21" fmla="val 213"/>
              <a:gd name="f22" fmla="val 5670"/>
              <a:gd name="f23" fmla="val 257"/>
              <a:gd name="f24" fmla="val 5016"/>
              <a:gd name="f25" fmla="val 441"/>
              <a:gd name="f26" fmla="val 4302"/>
              <a:gd name="f27" fmla="val 439"/>
              <a:gd name="f28" fmla="val 3588"/>
              <a:gd name="f29" fmla="val 437"/>
              <a:gd name="f30" fmla="val 2205"/>
              <a:gd name="f31" fmla="val 165"/>
              <a:gd name="f32" fmla="val 1488"/>
              <a:gd name="f33" fmla="val 201"/>
              <a:gd name="f34" fmla="val 750"/>
              <a:gd name="f35" fmla="val 209"/>
              <a:gd name="f36" fmla="val 270"/>
              <a:gd name="f37" fmla="val 482"/>
              <a:gd name="f38" fmla="+- 0 0 -90"/>
              <a:gd name="f39" fmla="*/ f3 1 5772"/>
              <a:gd name="f40" fmla="*/ f4 1 656"/>
              <a:gd name="f41" fmla="+- f7 0 f5"/>
              <a:gd name="f42" fmla="+- f6 0 f5"/>
              <a:gd name="f43" fmla="*/ f38 f0 1"/>
              <a:gd name="f44" fmla="*/ f42 1 5772"/>
              <a:gd name="f45" fmla="*/ f41 1 656"/>
              <a:gd name="f46" fmla="*/ f43 1 f2"/>
              <a:gd name="f47" fmla="*/ 6 1 f44"/>
              <a:gd name="f48" fmla="*/ 2 1 f45"/>
              <a:gd name="f49" fmla="*/ 2542 1 f44"/>
              <a:gd name="f50" fmla="*/ 0 1 f45"/>
              <a:gd name="f51" fmla="*/ 4374 1 f44"/>
              <a:gd name="f52" fmla="*/ 367 1 f45"/>
              <a:gd name="f53" fmla="*/ 5766 1 f44"/>
              <a:gd name="f54" fmla="*/ 55 1 f45"/>
              <a:gd name="f55" fmla="*/ 5772 1 f44"/>
              <a:gd name="f56" fmla="*/ 213 1 f45"/>
              <a:gd name="f57" fmla="*/ 4302 1 f44"/>
              <a:gd name="f58" fmla="*/ 439 1 f45"/>
              <a:gd name="f59" fmla="*/ 1488 1 f44"/>
              <a:gd name="f60" fmla="*/ 201 1 f45"/>
              <a:gd name="f61" fmla="*/ 0 1 f44"/>
              <a:gd name="f62" fmla="*/ 656 1 f45"/>
              <a:gd name="f63" fmla="+- f46 0 f1"/>
              <a:gd name="f64" fmla="*/ f61 f39 1"/>
              <a:gd name="f65" fmla="*/ f55 f39 1"/>
              <a:gd name="f66" fmla="*/ f62 f40 1"/>
              <a:gd name="f67" fmla="*/ f50 f40 1"/>
              <a:gd name="f68" fmla="*/ f47 f39 1"/>
              <a:gd name="f69" fmla="*/ f48 f40 1"/>
              <a:gd name="f70" fmla="*/ f49 f39 1"/>
              <a:gd name="f71" fmla="*/ f51 f39 1"/>
              <a:gd name="f72" fmla="*/ f52 f40 1"/>
              <a:gd name="f73" fmla="*/ f53 f39 1"/>
              <a:gd name="f74" fmla="*/ f54 f40 1"/>
              <a:gd name="f75" fmla="*/ f56 f40 1"/>
              <a:gd name="f76" fmla="*/ f57 f39 1"/>
              <a:gd name="f77" fmla="*/ f58 f40 1"/>
              <a:gd name="f78" fmla="*/ f59 f39 1"/>
              <a:gd name="f79" fmla="*/ f60 f4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63">
                <a:pos x="f68" y="f69"/>
              </a:cxn>
              <a:cxn ang="f63">
                <a:pos x="f70" y="f67"/>
              </a:cxn>
              <a:cxn ang="f63">
                <a:pos x="f71" y="f72"/>
              </a:cxn>
              <a:cxn ang="f63">
                <a:pos x="f73" y="f74"/>
              </a:cxn>
              <a:cxn ang="f63">
                <a:pos x="f65" y="f75"/>
              </a:cxn>
              <a:cxn ang="f63">
                <a:pos x="f76" y="f77"/>
              </a:cxn>
              <a:cxn ang="f63">
                <a:pos x="f78" y="f79"/>
              </a:cxn>
              <a:cxn ang="f63">
                <a:pos x="f64" y="f66"/>
              </a:cxn>
              <a:cxn ang="f63">
                <a:pos x="f68" y="f69"/>
              </a:cxn>
            </a:cxnLst>
            <a:rect l="f64" t="f67" r="f65" b="f66"/>
            <a:pathLst>
              <a:path w="5772" h="656">
                <a:moveTo>
                  <a:pt x="f8" y="f9"/>
                </a:moveTo>
                <a:lnTo>
                  <a:pt x="f10" y="f5"/>
                </a:lnTo>
                <a:cubicBezTo>
                  <a:pt x="f11" y="f12"/>
                  <a:pt x="f13" y="f14"/>
                  <a:pt x="f15" y="f14"/>
                </a:cubicBezTo>
                <a:cubicBezTo>
                  <a:pt x="f16" y="f14"/>
                  <a:pt x="f17" y="f18"/>
                  <a:pt x="f19" y="f20"/>
                </a:cubicBezTo>
                <a:lnTo>
                  <a:pt x="f6" y="f21"/>
                </a:lnTo>
                <a:cubicBezTo>
                  <a:pt x="f22" y="f23"/>
                  <a:pt x="f24" y="f25"/>
                  <a:pt x="f26" y="f27"/>
                </a:cubicBezTo>
                <a:cubicBezTo>
                  <a:pt x="f28" y="f29"/>
                  <a:pt x="f30" y="f31"/>
                  <a:pt x="f32" y="f33"/>
                </a:cubicBezTo>
                <a:cubicBezTo>
                  <a:pt x="f34" y="f35"/>
                  <a:pt x="f36" y="f37"/>
                  <a:pt x="f5" y="f7"/>
                </a:cubicBezTo>
                <a:lnTo>
                  <a:pt x="f8" y="f9"/>
                </a:lnTo>
                <a:close/>
              </a:path>
            </a:pathLst>
          </a:custGeom>
          <a:gradFill>
            <a:gsLst>
              <a:gs pos="0">
                <a:srgbClr val="0079AF">
                  <a:alpha val="45000"/>
                </a:srgbClr>
              </a:gs>
              <a:gs pos="100000">
                <a:srgbClr val="00EBF8">
                  <a:alpha val="55000"/>
                </a:srgbClr>
              </a:gs>
            </a:gsLst>
            <a:lin ang="5400000"/>
          </a:gradFill>
          <a:ln>
            <a:noFill/>
            <a:prstDash val="solid"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Constantia"/>
            </a:endParaRPr>
          </a:p>
        </p:txBody>
      </p:sp>
      <p:sp>
        <p:nvSpPr>
          <p:cNvPr id="8" name="Freeform 7">
            <a:extLst>
              <a:ext uri="{FF2B5EF4-FFF2-40B4-BE49-F238E27FC236}">
                <a16:creationId xmlns="" xmlns:a16="http://schemas.microsoft.com/office/drawing/2014/main" id="{D63C0DE2-763E-4803-809C-B1FFF45AA47A}"/>
              </a:ext>
            </a:extLst>
          </p:cNvPr>
          <p:cNvSpPr/>
          <p:nvPr/>
        </p:nvSpPr>
        <p:spPr>
          <a:xfrm>
            <a:off x="4381503" y="-7141"/>
            <a:ext cx="4762496" cy="638178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3000"/>
              <a:gd name="f7" fmla="val 595"/>
              <a:gd name="f8" fmla="val 174"/>
              <a:gd name="f9" fmla="val 102"/>
              <a:gd name="f10" fmla="val 1168"/>
              <a:gd name="f11" fmla="val 533"/>
              <a:gd name="f12" fmla="val 1668"/>
              <a:gd name="f13" fmla="val 564"/>
              <a:gd name="f14" fmla="val 2168"/>
              <a:gd name="f15" fmla="val 2778"/>
              <a:gd name="f16" fmla="val 279"/>
              <a:gd name="f17" fmla="val 186"/>
              <a:gd name="f18" fmla="val 6"/>
              <a:gd name="f19" fmla="+- 0 0 -90"/>
              <a:gd name="f20" fmla="*/ f3 1 3000"/>
              <a:gd name="f21" fmla="*/ f4 1 595"/>
              <a:gd name="f22" fmla="+- f7 0 f5"/>
              <a:gd name="f23" fmla="+- f6 0 f5"/>
              <a:gd name="f24" fmla="*/ f19 f0 1"/>
              <a:gd name="f25" fmla="*/ f23 1 3000"/>
              <a:gd name="f26" fmla="*/ f22 1 595"/>
              <a:gd name="f27" fmla="*/ f24 1 f2"/>
              <a:gd name="f28" fmla="*/ 0 1 f25"/>
              <a:gd name="f29" fmla="*/ 0 1 f26"/>
              <a:gd name="f30" fmla="*/ 1668 1 f25"/>
              <a:gd name="f31" fmla="*/ 564 1 f26"/>
              <a:gd name="f32" fmla="*/ 3000 1 f25"/>
              <a:gd name="f33" fmla="*/ 186 1 f26"/>
              <a:gd name="f34" fmla="*/ 6 1 f26"/>
              <a:gd name="f35" fmla="*/ 595 1 f26"/>
              <a:gd name="f36" fmla="+- f27 0 f1"/>
              <a:gd name="f37" fmla="*/ f28 f20 1"/>
              <a:gd name="f38" fmla="*/ f32 f20 1"/>
              <a:gd name="f39" fmla="*/ f35 f21 1"/>
              <a:gd name="f40" fmla="*/ f29 f21 1"/>
              <a:gd name="f41" fmla="*/ f30 f20 1"/>
              <a:gd name="f42" fmla="*/ f31 f21 1"/>
              <a:gd name="f43" fmla="*/ f33 f21 1"/>
              <a:gd name="f44" fmla="*/ f34 f2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6">
                <a:pos x="f37" y="f40"/>
              </a:cxn>
              <a:cxn ang="f36">
                <a:pos x="f41" y="f42"/>
              </a:cxn>
              <a:cxn ang="f36">
                <a:pos x="f38" y="f43"/>
              </a:cxn>
              <a:cxn ang="f36">
                <a:pos x="f38" y="f44"/>
              </a:cxn>
              <a:cxn ang="f36">
                <a:pos x="f37" y="f40"/>
              </a:cxn>
            </a:cxnLst>
            <a:rect l="f37" t="f40" r="f38" b="f39"/>
            <a:pathLst>
              <a:path w="3000" h="595">
                <a:moveTo>
                  <a:pt x="f5" y="f5"/>
                </a:moveTo>
                <a:cubicBezTo>
                  <a:pt x="f8" y="f9"/>
                  <a:pt x="f10" y="f11"/>
                  <a:pt x="f12" y="f13"/>
                </a:cubicBezTo>
                <a:cubicBezTo>
                  <a:pt x="f14" y="f7"/>
                  <a:pt x="f15" y="f16"/>
                  <a:pt x="f6" y="f17"/>
                </a:cubicBezTo>
                <a:lnTo>
                  <a:pt x="f6" y="f18"/>
                </a:lnTo>
                <a:lnTo>
                  <a:pt x="f5" y="f5"/>
                </a:lnTo>
                <a:close/>
              </a:path>
            </a:pathLst>
          </a:custGeom>
          <a:gradFill>
            <a:gsLst>
              <a:gs pos="0">
                <a:srgbClr val="00ADB6">
                  <a:alpha val="30000"/>
                </a:srgbClr>
              </a:gs>
              <a:gs pos="100000">
                <a:srgbClr val="009BE5">
                  <a:alpha val="45000"/>
                </a:srgbClr>
              </a:gs>
            </a:gsLst>
            <a:lin ang="5400000"/>
          </a:gradFill>
          <a:ln>
            <a:noFill/>
            <a:prstDash val="solid"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Constantia"/>
            </a:endParaRPr>
          </a:p>
        </p:txBody>
      </p:sp>
      <p:grpSp>
        <p:nvGrpSpPr>
          <p:cNvPr id="9" name="Group 1">
            <a:extLst>
              <a:ext uri="{FF2B5EF4-FFF2-40B4-BE49-F238E27FC236}">
                <a16:creationId xmlns="" xmlns:a16="http://schemas.microsoft.com/office/drawing/2014/main" id="{634E68AF-CA81-4087-86BC-8DBA2515E519}"/>
              </a:ext>
            </a:extLst>
          </p:cNvPr>
          <p:cNvGrpSpPr/>
          <p:nvPr/>
        </p:nvGrpSpPr>
        <p:grpSpPr>
          <a:xfrm>
            <a:off x="-19010" y="202411"/>
            <a:ext cx="9180538" cy="649224"/>
            <a:chOff x="-19010" y="202411"/>
            <a:chExt cx="9180538" cy="649224"/>
          </a:xfrm>
        </p:grpSpPr>
        <p:sp>
          <p:nvSpPr>
            <p:cNvPr id="10" name="Freeform 11">
              <a:extLst>
                <a:ext uri="{FF2B5EF4-FFF2-40B4-BE49-F238E27FC236}">
                  <a16:creationId xmlns="" xmlns:a16="http://schemas.microsoft.com/office/drawing/2014/main" id="{31713724-AD28-4B45-8666-D1514C69239E}"/>
                </a:ext>
              </a:extLst>
            </p:cNvPr>
            <p:cNvSpPr/>
            <p:nvPr/>
          </p:nvSpPr>
          <p:spPr>
            <a:xfrm rot="21435692">
              <a:off x="-19010" y="202411"/>
              <a:ext cx="9163046" cy="64922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5772"/>
                <a:gd name="f7" fmla="val 1055"/>
                <a:gd name="f8" fmla="val 966"/>
                <a:gd name="f9" fmla="val 282"/>
                <a:gd name="f10" fmla="val 738"/>
                <a:gd name="f11" fmla="val 923"/>
                <a:gd name="f12" fmla="val 275"/>
                <a:gd name="f13" fmla="val 1608"/>
                <a:gd name="f14" fmla="val 2293"/>
                <a:gd name="f15" fmla="val 289"/>
                <a:gd name="f16" fmla="val 3416"/>
                <a:gd name="f17" fmla="val 4110"/>
                <a:gd name="f18" fmla="val 1008"/>
                <a:gd name="f19" fmla="val 4804"/>
                <a:gd name="f20" fmla="val 961"/>
                <a:gd name="f21" fmla="val 5426"/>
                <a:gd name="f22" fmla="val 210"/>
                <a:gd name="f23" fmla="+- 0 0 -90"/>
                <a:gd name="f24" fmla="*/ f3 1 5772"/>
                <a:gd name="f25" fmla="*/ f4 1 1055"/>
                <a:gd name="f26" fmla="+- f7 0 f5"/>
                <a:gd name="f27" fmla="+- f6 0 f5"/>
                <a:gd name="f28" fmla="*/ f23 f0 1"/>
                <a:gd name="f29" fmla="*/ f27 1 5772"/>
                <a:gd name="f30" fmla="*/ f26 1 1055"/>
                <a:gd name="f31" fmla="*/ f28 1 f2"/>
                <a:gd name="f32" fmla="*/ 0 1 f29"/>
                <a:gd name="f33" fmla="*/ 966 1 f30"/>
                <a:gd name="f34" fmla="*/ 1608 1 f29"/>
                <a:gd name="f35" fmla="*/ 282 1 f30"/>
                <a:gd name="f36" fmla="*/ 4110 1 f29"/>
                <a:gd name="f37" fmla="*/ 1008 1 f30"/>
                <a:gd name="f38" fmla="*/ 5772 1 f29"/>
                <a:gd name="f39" fmla="*/ 0 1 f30"/>
                <a:gd name="f40" fmla="*/ 1055 1 f30"/>
                <a:gd name="f41" fmla="+- f31 0 f1"/>
                <a:gd name="f42" fmla="*/ f32 f24 1"/>
                <a:gd name="f43" fmla="*/ f38 f24 1"/>
                <a:gd name="f44" fmla="*/ f40 f25 1"/>
                <a:gd name="f45" fmla="*/ f39 f25 1"/>
                <a:gd name="f46" fmla="*/ f33 f25 1"/>
                <a:gd name="f47" fmla="*/ f34 f24 1"/>
                <a:gd name="f48" fmla="*/ f35 f25 1"/>
                <a:gd name="f49" fmla="*/ f36 f24 1"/>
                <a:gd name="f50" fmla="*/ f37 f2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1">
                  <a:pos x="f42" y="f46"/>
                </a:cxn>
                <a:cxn ang="f41">
                  <a:pos x="f47" y="f48"/>
                </a:cxn>
                <a:cxn ang="f41">
                  <a:pos x="f49" y="f50"/>
                </a:cxn>
                <a:cxn ang="f41">
                  <a:pos x="f43" y="f45"/>
                </a:cxn>
              </a:cxnLst>
              <a:rect l="f42" t="f45" r="f43" b="f44"/>
              <a:pathLst>
                <a:path w="5772" h="1055">
                  <a:moveTo>
                    <a:pt x="f5" y="f8"/>
                  </a:moveTo>
                  <a:cubicBezTo>
                    <a:pt x="f9" y="f10"/>
                    <a:pt x="f11" y="f12"/>
                    <a:pt x="f13" y="f9"/>
                  </a:cubicBezTo>
                  <a:cubicBezTo>
                    <a:pt x="f14" y="f15"/>
                    <a:pt x="f16" y="f7"/>
                    <a:pt x="f17" y="f18"/>
                  </a:cubicBezTo>
                  <a:cubicBezTo>
                    <a:pt x="f19" y="f20"/>
                    <a:pt x="f21" y="f22"/>
                    <a:pt x="f6" y="f5"/>
                  </a:cubicBezTo>
                </a:path>
              </a:pathLst>
            </a:custGeom>
            <a:noFill/>
            <a:ln w="10799">
              <a:solidFill>
                <a:srgbClr val="008ABF">
                  <a:alpha val="56000"/>
                </a:srgbClr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onstantia"/>
              </a:endParaRPr>
            </a:p>
          </p:txBody>
        </p:sp>
        <p:sp>
          <p:nvSpPr>
            <p:cNvPr id="11" name="Freeform 12">
              <a:extLst>
                <a:ext uri="{FF2B5EF4-FFF2-40B4-BE49-F238E27FC236}">
                  <a16:creationId xmlns="" xmlns:a16="http://schemas.microsoft.com/office/drawing/2014/main" id="{76F914C9-E74F-4F47-9021-B990089CB1E2}"/>
                </a:ext>
              </a:extLst>
            </p:cNvPr>
            <p:cNvSpPr/>
            <p:nvPr/>
          </p:nvSpPr>
          <p:spPr>
            <a:xfrm rot="21435692">
              <a:off x="-14283" y="275865"/>
              <a:ext cx="9175811" cy="530352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5766"/>
                <a:gd name="f7" fmla="val 854"/>
                <a:gd name="f8" fmla="val 732"/>
                <a:gd name="f9" fmla="val 273"/>
                <a:gd name="f10" fmla="val 647"/>
                <a:gd name="f11" fmla="val 951"/>
                <a:gd name="f12" fmla="val 214"/>
                <a:gd name="f13" fmla="val 1638"/>
                <a:gd name="f14" fmla="val 228"/>
                <a:gd name="f15" fmla="val 2325"/>
                <a:gd name="f16" fmla="val 242"/>
                <a:gd name="f17" fmla="val 3434"/>
                <a:gd name="f18" fmla="val 4122"/>
                <a:gd name="f19" fmla="val 816"/>
                <a:gd name="f20" fmla="val 4810"/>
                <a:gd name="f21" fmla="val 778"/>
                <a:gd name="f22" fmla="val 5424"/>
                <a:gd name="f23" fmla="val 170"/>
                <a:gd name="f24" fmla="+- 0 0 -90"/>
                <a:gd name="f25" fmla="*/ f3 1 5766"/>
                <a:gd name="f26" fmla="*/ f4 1 854"/>
                <a:gd name="f27" fmla="+- f7 0 f5"/>
                <a:gd name="f28" fmla="+- f6 0 f5"/>
                <a:gd name="f29" fmla="*/ f24 f0 1"/>
                <a:gd name="f30" fmla="*/ f28 1 5766"/>
                <a:gd name="f31" fmla="*/ f27 1 854"/>
                <a:gd name="f32" fmla="*/ f29 1 f2"/>
                <a:gd name="f33" fmla="*/ 0 1 f30"/>
                <a:gd name="f34" fmla="*/ 732 1 f31"/>
                <a:gd name="f35" fmla="*/ 1638 1 f30"/>
                <a:gd name="f36" fmla="*/ 228 1 f31"/>
                <a:gd name="f37" fmla="*/ 4122 1 f30"/>
                <a:gd name="f38" fmla="*/ 816 1 f31"/>
                <a:gd name="f39" fmla="*/ 5766 1 f30"/>
                <a:gd name="f40" fmla="*/ 0 1 f31"/>
                <a:gd name="f41" fmla="*/ 854 1 f31"/>
                <a:gd name="f42" fmla="+- f32 0 f1"/>
                <a:gd name="f43" fmla="*/ f33 f25 1"/>
                <a:gd name="f44" fmla="*/ f39 f25 1"/>
                <a:gd name="f45" fmla="*/ f41 f26 1"/>
                <a:gd name="f46" fmla="*/ f40 f26 1"/>
                <a:gd name="f47" fmla="*/ f34 f26 1"/>
                <a:gd name="f48" fmla="*/ f35 f25 1"/>
                <a:gd name="f49" fmla="*/ f36 f26 1"/>
                <a:gd name="f50" fmla="*/ f37 f25 1"/>
                <a:gd name="f51" fmla="*/ f38 f2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2">
                  <a:pos x="f43" y="f47"/>
                </a:cxn>
                <a:cxn ang="f42">
                  <a:pos x="f48" y="f49"/>
                </a:cxn>
                <a:cxn ang="f42">
                  <a:pos x="f50" y="f51"/>
                </a:cxn>
                <a:cxn ang="f42">
                  <a:pos x="f44" y="f46"/>
                </a:cxn>
              </a:cxnLst>
              <a:rect l="f43" t="f46" r="f44" b="f45"/>
              <a:pathLst>
                <a:path w="5766" h="854">
                  <a:moveTo>
                    <a:pt x="f5" y="f8"/>
                  </a:moveTo>
                  <a:cubicBezTo>
                    <a:pt x="f9" y="f10"/>
                    <a:pt x="f11" y="f12"/>
                    <a:pt x="f13" y="f14"/>
                  </a:cubicBezTo>
                  <a:cubicBezTo>
                    <a:pt x="f15" y="f16"/>
                    <a:pt x="f17" y="f7"/>
                    <a:pt x="f18" y="f19"/>
                  </a:cubicBezTo>
                  <a:cubicBezTo>
                    <a:pt x="f20" y="f21"/>
                    <a:pt x="f22" y="f23"/>
                    <a:pt x="f6" y="f5"/>
                  </a:cubicBezTo>
                </a:path>
              </a:pathLst>
            </a:custGeom>
            <a:noFill/>
            <a:ln w="9528">
              <a:solidFill>
                <a:srgbClr val="009DD9">
                  <a:alpha val="56000"/>
                </a:srgbClr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onstantia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00F2C50A-C3C1-4FD8-95B2-C7F573FB5A5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65B51AC8-FD33-40B8-BF6A-5E16673A6A95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>
          <a:xfrm>
            <a:off x="457200" y="1935483"/>
            <a:ext cx="8229600" cy="4389120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2F0FFE3-ED06-4F8E-816C-AE12FF25F8F5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>
          <a:xfrm>
            <a:off x="457200" y="6356351"/>
            <a:ext cx="2133596" cy="365129"/>
          </a:xfrm>
        </p:spPr>
        <p:txBody>
          <a:bodyPr/>
          <a:lstStyle>
            <a:lvl1pPr>
              <a:defRPr/>
            </a:lvl1pPr>
          </a:lstStyle>
          <a:p>
            <a:pPr lvl="0"/>
            <a:fld id="{32DC950B-9DAE-460E-8B2E-5F59F58F4AB6}" type="datetime1">
              <a:rPr lang="it-IT"/>
              <a:pPr lvl="0"/>
              <a:t>07/06/2018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2C2AC15-BB50-49EF-8511-BCDB4FA50BF0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2667003" y="6356351"/>
            <a:ext cx="3352803" cy="365129"/>
          </a:xfrm>
        </p:spPr>
        <p:txBody>
          <a:bodyPr/>
          <a:lstStyle>
            <a:lvl1pPr>
              <a:defRPr/>
            </a:lvl1pPr>
          </a:lstStyle>
          <a:p>
            <a:pPr lvl="0"/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0D8C025-65A5-434E-AE90-A830FE28245B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7924803" y="6356351"/>
            <a:ext cx="761996" cy="365129"/>
          </a:xfrm>
        </p:spPr>
        <p:txBody>
          <a:bodyPr/>
          <a:lstStyle>
            <a:lvl1pPr>
              <a:defRPr/>
            </a:lvl1pPr>
          </a:lstStyle>
          <a:p>
            <a:pPr lvl="0"/>
            <a:fld id="{7AE030A2-DBF4-4DB9-BCB5-228B8F75DBA1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47746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>
            <a:extLst>
              <a:ext uri="{FF2B5EF4-FFF2-40B4-BE49-F238E27FC236}">
                <a16:creationId xmlns="" xmlns:a16="http://schemas.microsoft.com/office/drawing/2014/main" id="{FAFEFEA5-0E75-4042-B89A-3388D2121778}"/>
              </a:ext>
            </a:extLst>
          </p:cNvPr>
          <p:cNvSpPr/>
          <p:nvPr/>
        </p:nvSpPr>
        <p:spPr>
          <a:xfrm>
            <a:off x="-9528" y="-7141"/>
            <a:ext cx="9163046" cy="1041401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5772"/>
              <a:gd name="f7" fmla="val 656"/>
              <a:gd name="f8" fmla="val 6"/>
              <a:gd name="f9" fmla="val 2"/>
              <a:gd name="f10" fmla="val 2542"/>
              <a:gd name="f11" fmla="val 2746"/>
              <a:gd name="f12" fmla="val 101"/>
              <a:gd name="f13" fmla="val 3828"/>
              <a:gd name="f14" fmla="val 367"/>
              <a:gd name="f15" fmla="val 4374"/>
              <a:gd name="f16" fmla="val 4920"/>
              <a:gd name="f17" fmla="val 5526"/>
              <a:gd name="f18" fmla="val 152"/>
              <a:gd name="f19" fmla="val 5766"/>
              <a:gd name="f20" fmla="val 55"/>
              <a:gd name="f21" fmla="val 213"/>
              <a:gd name="f22" fmla="val 5670"/>
              <a:gd name="f23" fmla="val 257"/>
              <a:gd name="f24" fmla="val 5016"/>
              <a:gd name="f25" fmla="val 441"/>
              <a:gd name="f26" fmla="val 4302"/>
              <a:gd name="f27" fmla="val 439"/>
              <a:gd name="f28" fmla="val 3588"/>
              <a:gd name="f29" fmla="val 437"/>
              <a:gd name="f30" fmla="val 2205"/>
              <a:gd name="f31" fmla="val 165"/>
              <a:gd name="f32" fmla="val 1488"/>
              <a:gd name="f33" fmla="val 201"/>
              <a:gd name="f34" fmla="val 750"/>
              <a:gd name="f35" fmla="val 209"/>
              <a:gd name="f36" fmla="val 270"/>
              <a:gd name="f37" fmla="val 482"/>
              <a:gd name="f38" fmla="+- 0 0 -90"/>
              <a:gd name="f39" fmla="*/ f3 1 5772"/>
              <a:gd name="f40" fmla="*/ f4 1 656"/>
              <a:gd name="f41" fmla="+- f7 0 f5"/>
              <a:gd name="f42" fmla="+- f6 0 f5"/>
              <a:gd name="f43" fmla="*/ f38 f0 1"/>
              <a:gd name="f44" fmla="*/ f42 1 5772"/>
              <a:gd name="f45" fmla="*/ f41 1 656"/>
              <a:gd name="f46" fmla="*/ f43 1 f2"/>
              <a:gd name="f47" fmla="*/ 6 1 f44"/>
              <a:gd name="f48" fmla="*/ 2 1 f45"/>
              <a:gd name="f49" fmla="*/ 2542 1 f44"/>
              <a:gd name="f50" fmla="*/ 0 1 f45"/>
              <a:gd name="f51" fmla="*/ 4374 1 f44"/>
              <a:gd name="f52" fmla="*/ 367 1 f45"/>
              <a:gd name="f53" fmla="*/ 5766 1 f44"/>
              <a:gd name="f54" fmla="*/ 55 1 f45"/>
              <a:gd name="f55" fmla="*/ 5772 1 f44"/>
              <a:gd name="f56" fmla="*/ 213 1 f45"/>
              <a:gd name="f57" fmla="*/ 4302 1 f44"/>
              <a:gd name="f58" fmla="*/ 439 1 f45"/>
              <a:gd name="f59" fmla="*/ 1488 1 f44"/>
              <a:gd name="f60" fmla="*/ 201 1 f45"/>
              <a:gd name="f61" fmla="*/ 0 1 f44"/>
              <a:gd name="f62" fmla="*/ 656 1 f45"/>
              <a:gd name="f63" fmla="+- f46 0 f1"/>
              <a:gd name="f64" fmla="*/ f61 f39 1"/>
              <a:gd name="f65" fmla="*/ f55 f39 1"/>
              <a:gd name="f66" fmla="*/ f62 f40 1"/>
              <a:gd name="f67" fmla="*/ f50 f40 1"/>
              <a:gd name="f68" fmla="*/ f47 f39 1"/>
              <a:gd name="f69" fmla="*/ f48 f40 1"/>
              <a:gd name="f70" fmla="*/ f49 f39 1"/>
              <a:gd name="f71" fmla="*/ f51 f39 1"/>
              <a:gd name="f72" fmla="*/ f52 f40 1"/>
              <a:gd name="f73" fmla="*/ f53 f39 1"/>
              <a:gd name="f74" fmla="*/ f54 f40 1"/>
              <a:gd name="f75" fmla="*/ f56 f40 1"/>
              <a:gd name="f76" fmla="*/ f57 f39 1"/>
              <a:gd name="f77" fmla="*/ f58 f40 1"/>
              <a:gd name="f78" fmla="*/ f59 f39 1"/>
              <a:gd name="f79" fmla="*/ f60 f4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63">
                <a:pos x="f68" y="f69"/>
              </a:cxn>
              <a:cxn ang="f63">
                <a:pos x="f70" y="f67"/>
              </a:cxn>
              <a:cxn ang="f63">
                <a:pos x="f71" y="f72"/>
              </a:cxn>
              <a:cxn ang="f63">
                <a:pos x="f73" y="f74"/>
              </a:cxn>
              <a:cxn ang="f63">
                <a:pos x="f65" y="f75"/>
              </a:cxn>
              <a:cxn ang="f63">
                <a:pos x="f76" y="f77"/>
              </a:cxn>
              <a:cxn ang="f63">
                <a:pos x="f78" y="f79"/>
              </a:cxn>
              <a:cxn ang="f63">
                <a:pos x="f64" y="f66"/>
              </a:cxn>
              <a:cxn ang="f63">
                <a:pos x="f68" y="f69"/>
              </a:cxn>
            </a:cxnLst>
            <a:rect l="f64" t="f67" r="f65" b="f66"/>
            <a:pathLst>
              <a:path w="5772" h="656">
                <a:moveTo>
                  <a:pt x="f8" y="f9"/>
                </a:moveTo>
                <a:lnTo>
                  <a:pt x="f10" y="f5"/>
                </a:lnTo>
                <a:cubicBezTo>
                  <a:pt x="f11" y="f12"/>
                  <a:pt x="f13" y="f14"/>
                  <a:pt x="f15" y="f14"/>
                </a:cubicBezTo>
                <a:cubicBezTo>
                  <a:pt x="f16" y="f14"/>
                  <a:pt x="f17" y="f18"/>
                  <a:pt x="f19" y="f20"/>
                </a:cubicBezTo>
                <a:lnTo>
                  <a:pt x="f6" y="f21"/>
                </a:lnTo>
                <a:cubicBezTo>
                  <a:pt x="f22" y="f23"/>
                  <a:pt x="f24" y="f25"/>
                  <a:pt x="f26" y="f27"/>
                </a:cubicBezTo>
                <a:cubicBezTo>
                  <a:pt x="f28" y="f29"/>
                  <a:pt x="f30" y="f31"/>
                  <a:pt x="f32" y="f33"/>
                </a:cubicBezTo>
                <a:cubicBezTo>
                  <a:pt x="f34" y="f35"/>
                  <a:pt x="f36" y="f37"/>
                  <a:pt x="f5" y="f7"/>
                </a:cubicBezTo>
                <a:lnTo>
                  <a:pt x="f8" y="f9"/>
                </a:lnTo>
                <a:close/>
              </a:path>
            </a:pathLst>
          </a:custGeom>
          <a:gradFill>
            <a:gsLst>
              <a:gs pos="0">
                <a:srgbClr val="0079AF">
                  <a:alpha val="45000"/>
                </a:srgbClr>
              </a:gs>
              <a:gs pos="100000">
                <a:srgbClr val="00EBF8">
                  <a:alpha val="55000"/>
                </a:srgbClr>
              </a:gs>
            </a:gsLst>
            <a:lin ang="5400000"/>
          </a:gradFill>
          <a:ln>
            <a:noFill/>
            <a:prstDash val="solid"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Constantia"/>
            </a:endParaRPr>
          </a:p>
        </p:txBody>
      </p:sp>
      <p:sp>
        <p:nvSpPr>
          <p:cNvPr id="8" name="Freeform 7">
            <a:extLst>
              <a:ext uri="{FF2B5EF4-FFF2-40B4-BE49-F238E27FC236}">
                <a16:creationId xmlns="" xmlns:a16="http://schemas.microsoft.com/office/drawing/2014/main" id="{59618CD1-BB07-48C4-9829-61986223922D}"/>
              </a:ext>
            </a:extLst>
          </p:cNvPr>
          <p:cNvSpPr/>
          <p:nvPr/>
        </p:nvSpPr>
        <p:spPr>
          <a:xfrm>
            <a:off x="4381503" y="-7141"/>
            <a:ext cx="4762496" cy="638178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3000"/>
              <a:gd name="f7" fmla="val 595"/>
              <a:gd name="f8" fmla="val 174"/>
              <a:gd name="f9" fmla="val 102"/>
              <a:gd name="f10" fmla="val 1168"/>
              <a:gd name="f11" fmla="val 533"/>
              <a:gd name="f12" fmla="val 1668"/>
              <a:gd name="f13" fmla="val 564"/>
              <a:gd name="f14" fmla="val 2168"/>
              <a:gd name="f15" fmla="val 2778"/>
              <a:gd name="f16" fmla="val 279"/>
              <a:gd name="f17" fmla="val 186"/>
              <a:gd name="f18" fmla="val 6"/>
              <a:gd name="f19" fmla="+- 0 0 -90"/>
              <a:gd name="f20" fmla="*/ f3 1 3000"/>
              <a:gd name="f21" fmla="*/ f4 1 595"/>
              <a:gd name="f22" fmla="+- f7 0 f5"/>
              <a:gd name="f23" fmla="+- f6 0 f5"/>
              <a:gd name="f24" fmla="*/ f19 f0 1"/>
              <a:gd name="f25" fmla="*/ f23 1 3000"/>
              <a:gd name="f26" fmla="*/ f22 1 595"/>
              <a:gd name="f27" fmla="*/ f24 1 f2"/>
              <a:gd name="f28" fmla="*/ 0 1 f25"/>
              <a:gd name="f29" fmla="*/ 0 1 f26"/>
              <a:gd name="f30" fmla="*/ 1668 1 f25"/>
              <a:gd name="f31" fmla="*/ 564 1 f26"/>
              <a:gd name="f32" fmla="*/ 3000 1 f25"/>
              <a:gd name="f33" fmla="*/ 186 1 f26"/>
              <a:gd name="f34" fmla="*/ 6 1 f26"/>
              <a:gd name="f35" fmla="*/ 595 1 f26"/>
              <a:gd name="f36" fmla="+- f27 0 f1"/>
              <a:gd name="f37" fmla="*/ f28 f20 1"/>
              <a:gd name="f38" fmla="*/ f32 f20 1"/>
              <a:gd name="f39" fmla="*/ f35 f21 1"/>
              <a:gd name="f40" fmla="*/ f29 f21 1"/>
              <a:gd name="f41" fmla="*/ f30 f20 1"/>
              <a:gd name="f42" fmla="*/ f31 f21 1"/>
              <a:gd name="f43" fmla="*/ f33 f21 1"/>
              <a:gd name="f44" fmla="*/ f34 f2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6">
                <a:pos x="f37" y="f40"/>
              </a:cxn>
              <a:cxn ang="f36">
                <a:pos x="f41" y="f42"/>
              </a:cxn>
              <a:cxn ang="f36">
                <a:pos x="f38" y="f43"/>
              </a:cxn>
              <a:cxn ang="f36">
                <a:pos x="f38" y="f44"/>
              </a:cxn>
              <a:cxn ang="f36">
                <a:pos x="f37" y="f40"/>
              </a:cxn>
            </a:cxnLst>
            <a:rect l="f37" t="f40" r="f38" b="f39"/>
            <a:pathLst>
              <a:path w="3000" h="595">
                <a:moveTo>
                  <a:pt x="f5" y="f5"/>
                </a:moveTo>
                <a:cubicBezTo>
                  <a:pt x="f8" y="f9"/>
                  <a:pt x="f10" y="f11"/>
                  <a:pt x="f12" y="f13"/>
                </a:cubicBezTo>
                <a:cubicBezTo>
                  <a:pt x="f14" y="f7"/>
                  <a:pt x="f15" y="f16"/>
                  <a:pt x="f6" y="f17"/>
                </a:cubicBezTo>
                <a:lnTo>
                  <a:pt x="f6" y="f18"/>
                </a:lnTo>
                <a:lnTo>
                  <a:pt x="f5" y="f5"/>
                </a:lnTo>
                <a:close/>
              </a:path>
            </a:pathLst>
          </a:custGeom>
          <a:gradFill>
            <a:gsLst>
              <a:gs pos="0">
                <a:srgbClr val="00ADB6">
                  <a:alpha val="30000"/>
                </a:srgbClr>
              </a:gs>
              <a:gs pos="100000">
                <a:srgbClr val="009BE5">
                  <a:alpha val="45000"/>
                </a:srgbClr>
              </a:gs>
            </a:gsLst>
            <a:lin ang="5400000"/>
          </a:gradFill>
          <a:ln>
            <a:noFill/>
            <a:prstDash val="solid"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Constantia"/>
            </a:endParaRPr>
          </a:p>
        </p:txBody>
      </p:sp>
      <p:grpSp>
        <p:nvGrpSpPr>
          <p:cNvPr id="9" name="Group 1">
            <a:extLst>
              <a:ext uri="{FF2B5EF4-FFF2-40B4-BE49-F238E27FC236}">
                <a16:creationId xmlns="" xmlns:a16="http://schemas.microsoft.com/office/drawing/2014/main" id="{314BD2D6-4685-4F35-9B67-711DEB75A5E7}"/>
              </a:ext>
            </a:extLst>
          </p:cNvPr>
          <p:cNvGrpSpPr/>
          <p:nvPr/>
        </p:nvGrpSpPr>
        <p:grpSpPr>
          <a:xfrm>
            <a:off x="-19010" y="202411"/>
            <a:ext cx="9180538" cy="649224"/>
            <a:chOff x="-19010" y="202411"/>
            <a:chExt cx="9180538" cy="649224"/>
          </a:xfrm>
        </p:grpSpPr>
        <p:sp>
          <p:nvSpPr>
            <p:cNvPr id="10" name="Freeform 11">
              <a:extLst>
                <a:ext uri="{FF2B5EF4-FFF2-40B4-BE49-F238E27FC236}">
                  <a16:creationId xmlns="" xmlns:a16="http://schemas.microsoft.com/office/drawing/2014/main" id="{8B96713B-6AB4-4B2F-B5D4-9FF7FA9FA7D0}"/>
                </a:ext>
              </a:extLst>
            </p:cNvPr>
            <p:cNvSpPr/>
            <p:nvPr/>
          </p:nvSpPr>
          <p:spPr>
            <a:xfrm rot="21435692">
              <a:off x="-19010" y="202411"/>
              <a:ext cx="9163046" cy="64922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5772"/>
                <a:gd name="f7" fmla="val 1055"/>
                <a:gd name="f8" fmla="val 966"/>
                <a:gd name="f9" fmla="val 282"/>
                <a:gd name="f10" fmla="val 738"/>
                <a:gd name="f11" fmla="val 923"/>
                <a:gd name="f12" fmla="val 275"/>
                <a:gd name="f13" fmla="val 1608"/>
                <a:gd name="f14" fmla="val 2293"/>
                <a:gd name="f15" fmla="val 289"/>
                <a:gd name="f16" fmla="val 3416"/>
                <a:gd name="f17" fmla="val 4110"/>
                <a:gd name="f18" fmla="val 1008"/>
                <a:gd name="f19" fmla="val 4804"/>
                <a:gd name="f20" fmla="val 961"/>
                <a:gd name="f21" fmla="val 5426"/>
                <a:gd name="f22" fmla="val 210"/>
                <a:gd name="f23" fmla="+- 0 0 -90"/>
                <a:gd name="f24" fmla="*/ f3 1 5772"/>
                <a:gd name="f25" fmla="*/ f4 1 1055"/>
                <a:gd name="f26" fmla="+- f7 0 f5"/>
                <a:gd name="f27" fmla="+- f6 0 f5"/>
                <a:gd name="f28" fmla="*/ f23 f0 1"/>
                <a:gd name="f29" fmla="*/ f27 1 5772"/>
                <a:gd name="f30" fmla="*/ f26 1 1055"/>
                <a:gd name="f31" fmla="*/ f28 1 f2"/>
                <a:gd name="f32" fmla="*/ 0 1 f29"/>
                <a:gd name="f33" fmla="*/ 966 1 f30"/>
                <a:gd name="f34" fmla="*/ 1608 1 f29"/>
                <a:gd name="f35" fmla="*/ 282 1 f30"/>
                <a:gd name="f36" fmla="*/ 4110 1 f29"/>
                <a:gd name="f37" fmla="*/ 1008 1 f30"/>
                <a:gd name="f38" fmla="*/ 5772 1 f29"/>
                <a:gd name="f39" fmla="*/ 0 1 f30"/>
                <a:gd name="f40" fmla="*/ 1055 1 f30"/>
                <a:gd name="f41" fmla="+- f31 0 f1"/>
                <a:gd name="f42" fmla="*/ f32 f24 1"/>
                <a:gd name="f43" fmla="*/ f38 f24 1"/>
                <a:gd name="f44" fmla="*/ f40 f25 1"/>
                <a:gd name="f45" fmla="*/ f39 f25 1"/>
                <a:gd name="f46" fmla="*/ f33 f25 1"/>
                <a:gd name="f47" fmla="*/ f34 f24 1"/>
                <a:gd name="f48" fmla="*/ f35 f25 1"/>
                <a:gd name="f49" fmla="*/ f36 f24 1"/>
                <a:gd name="f50" fmla="*/ f37 f2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1">
                  <a:pos x="f42" y="f46"/>
                </a:cxn>
                <a:cxn ang="f41">
                  <a:pos x="f47" y="f48"/>
                </a:cxn>
                <a:cxn ang="f41">
                  <a:pos x="f49" y="f50"/>
                </a:cxn>
                <a:cxn ang="f41">
                  <a:pos x="f43" y="f45"/>
                </a:cxn>
              </a:cxnLst>
              <a:rect l="f42" t="f45" r="f43" b="f44"/>
              <a:pathLst>
                <a:path w="5772" h="1055">
                  <a:moveTo>
                    <a:pt x="f5" y="f8"/>
                  </a:moveTo>
                  <a:cubicBezTo>
                    <a:pt x="f9" y="f10"/>
                    <a:pt x="f11" y="f12"/>
                    <a:pt x="f13" y="f9"/>
                  </a:cubicBezTo>
                  <a:cubicBezTo>
                    <a:pt x="f14" y="f15"/>
                    <a:pt x="f16" y="f7"/>
                    <a:pt x="f17" y="f18"/>
                  </a:cubicBezTo>
                  <a:cubicBezTo>
                    <a:pt x="f19" y="f20"/>
                    <a:pt x="f21" y="f22"/>
                    <a:pt x="f6" y="f5"/>
                  </a:cubicBezTo>
                </a:path>
              </a:pathLst>
            </a:custGeom>
            <a:noFill/>
            <a:ln w="10799">
              <a:solidFill>
                <a:srgbClr val="008ABF">
                  <a:alpha val="56000"/>
                </a:srgbClr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onstantia"/>
              </a:endParaRPr>
            </a:p>
          </p:txBody>
        </p:sp>
        <p:sp>
          <p:nvSpPr>
            <p:cNvPr id="11" name="Freeform 12">
              <a:extLst>
                <a:ext uri="{FF2B5EF4-FFF2-40B4-BE49-F238E27FC236}">
                  <a16:creationId xmlns="" xmlns:a16="http://schemas.microsoft.com/office/drawing/2014/main" id="{77E6390C-DC74-4BEF-ABD4-0E9F20C527CC}"/>
                </a:ext>
              </a:extLst>
            </p:cNvPr>
            <p:cNvSpPr/>
            <p:nvPr/>
          </p:nvSpPr>
          <p:spPr>
            <a:xfrm rot="21435692">
              <a:off x="-14283" y="275865"/>
              <a:ext cx="9175811" cy="530352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5766"/>
                <a:gd name="f7" fmla="val 854"/>
                <a:gd name="f8" fmla="val 732"/>
                <a:gd name="f9" fmla="val 273"/>
                <a:gd name="f10" fmla="val 647"/>
                <a:gd name="f11" fmla="val 951"/>
                <a:gd name="f12" fmla="val 214"/>
                <a:gd name="f13" fmla="val 1638"/>
                <a:gd name="f14" fmla="val 228"/>
                <a:gd name="f15" fmla="val 2325"/>
                <a:gd name="f16" fmla="val 242"/>
                <a:gd name="f17" fmla="val 3434"/>
                <a:gd name="f18" fmla="val 4122"/>
                <a:gd name="f19" fmla="val 816"/>
                <a:gd name="f20" fmla="val 4810"/>
                <a:gd name="f21" fmla="val 778"/>
                <a:gd name="f22" fmla="val 5424"/>
                <a:gd name="f23" fmla="val 170"/>
                <a:gd name="f24" fmla="+- 0 0 -90"/>
                <a:gd name="f25" fmla="*/ f3 1 5766"/>
                <a:gd name="f26" fmla="*/ f4 1 854"/>
                <a:gd name="f27" fmla="+- f7 0 f5"/>
                <a:gd name="f28" fmla="+- f6 0 f5"/>
                <a:gd name="f29" fmla="*/ f24 f0 1"/>
                <a:gd name="f30" fmla="*/ f28 1 5766"/>
                <a:gd name="f31" fmla="*/ f27 1 854"/>
                <a:gd name="f32" fmla="*/ f29 1 f2"/>
                <a:gd name="f33" fmla="*/ 0 1 f30"/>
                <a:gd name="f34" fmla="*/ 732 1 f31"/>
                <a:gd name="f35" fmla="*/ 1638 1 f30"/>
                <a:gd name="f36" fmla="*/ 228 1 f31"/>
                <a:gd name="f37" fmla="*/ 4122 1 f30"/>
                <a:gd name="f38" fmla="*/ 816 1 f31"/>
                <a:gd name="f39" fmla="*/ 5766 1 f30"/>
                <a:gd name="f40" fmla="*/ 0 1 f31"/>
                <a:gd name="f41" fmla="*/ 854 1 f31"/>
                <a:gd name="f42" fmla="+- f32 0 f1"/>
                <a:gd name="f43" fmla="*/ f33 f25 1"/>
                <a:gd name="f44" fmla="*/ f39 f25 1"/>
                <a:gd name="f45" fmla="*/ f41 f26 1"/>
                <a:gd name="f46" fmla="*/ f40 f26 1"/>
                <a:gd name="f47" fmla="*/ f34 f26 1"/>
                <a:gd name="f48" fmla="*/ f35 f25 1"/>
                <a:gd name="f49" fmla="*/ f36 f26 1"/>
                <a:gd name="f50" fmla="*/ f37 f25 1"/>
                <a:gd name="f51" fmla="*/ f38 f2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2">
                  <a:pos x="f43" y="f47"/>
                </a:cxn>
                <a:cxn ang="f42">
                  <a:pos x="f48" y="f49"/>
                </a:cxn>
                <a:cxn ang="f42">
                  <a:pos x="f50" y="f51"/>
                </a:cxn>
                <a:cxn ang="f42">
                  <a:pos x="f44" y="f46"/>
                </a:cxn>
              </a:cxnLst>
              <a:rect l="f43" t="f46" r="f44" b="f45"/>
              <a:pathLst>
                <a:path w="5766" h="854">
                  <a:moveTo>
                    <a:pt x="f5" y="f8"/>
                  </a:moveTo>
                  <a:cubicBezTo>
                    <a:pt x="f9" y="f10"/>
                    <a:pt x="f11" y="f12"/>
                    <a:pt x="f13" y="f14"/>
                  </a:cubicBezTo>
                  <a:cubicBezTo>
                    <a:pt x="f15" y="f16"/>
                    <a:pt x="f17" y="f7"/>
                    <a:pt x="f18" y="f19"/>
                  </a:cubicBezTo>
                  <a:cubicBezTo>
                    <a:pt x="f20" y="f21"/>
                    <a:pt x="f22" y="f23"/>
                    <a:pt x="f6" y="f5"/>
                  </a:cubicBezTo>
                </a:path>
              </a:pathLst>
            </a:custGeom>
            <a:noFill/>
            <a:ln w="9528">
              <a:solidFill>
                <a:srgbClr val="009DD9">
                  <a:alpha val="56000"/>
                </a:srgbClr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onstantia"/>
              </a:endParaRPr>
            </a:p>
          </p:txBody>
        </p:sp>
      </p:grpSp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A5ABA140-56AD-4542-8624-A5E72CB4FB43}"/>
              </a:ext>
            </a:extLst>
          </p:cNvPr>
          <p:cNvSpPr txBox="1">
            <a:spLocks noGrp="1"/>
          </p:cNvSpPr>
          <p:nvPr>
            <p:ph type="title" orient="vert"/>
          </p:nvPr>
        </p:nvSpPr>
        <p:spPr>
          <a:xfrm>
            <a:off x="6629400" y="914400"/>
            <a:ext cx="2057400" cy="5211759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C6F8F17D-94BA-4A2E-9FB1-B56AF665E50C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>
          <a:xfrm>
            <a:off x="457200" y="914400"/>
            <a:ext cx="6019796" cy="5211759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A96990C-7BD9-4DD7-A898-022A845D2C6F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>
          <a:xfrm>
            <a:off x="457200" y="6356351"/>
            <a:ext cx="2133596" cy="365129"/>
          </a:xfrm>
        </p:spPr>
        <p:txBody>
          <a:bodyPr/>
          <a:lstStyle>
            <a:lvl1pPr>
              <a:defRPr/>
            </a:lvl1pPr>
          </a:lstStyle>
          <a:p>
            <a:pPr lvl="0"/>
            <a:fld id="{AB3620BE-EAAC-41A7-A221-46F11E82B986}" type="datetime1">
              <a:rPr lang="it-IT"/>
              <a:pPr lvl="0"/>
              <a:t>07/06/2018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EB5E920-9EB6-44DC-9890-A4A617AE8A82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2667003" y="6356351"/>
            <a:ext cx="3352803" cy="365129"/>
          </a:xfrm>
        </p:spPr>
        <p:txBody>
          <a:bodyPr/>
          <a:lstStyle>
            <a:lvl1pPr>
              <a:defRPr/>
            </a:lvl1pPr>
          </a:lstStyle>
          <a:p>
            <a:pPr lvl="0"/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AC76CA4-1910-4065-BD89-171403A8F7D5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7924803" y="6356351"/>
            <a:ext cx="761996" cy="365129"/>
          </a:xfrm>
        </p:spPr>
        <p:txBody>
          <a:bodyPr/>
          <a:lstStyle>
            <a:lvl1pPr>
              <a:defRPr/>
            </a:lvl1pPr>
          </a:lstStyle>
          <a:p>
            <a:pPr lvl="0"/>
            <a:fld id="{50459400-EFB0-4AA2-B315-7D453438FA88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50388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>
            <a:extLst>
              <a:ext uri="{FF2B5EF4-FFF2-40B4-BE49-F238E27FC236}">
                <a16:creationId xmlns="" xmlns:a16="http://schemas.microsoft.com/office/drawing/2014/main" id="{56436DC8-15A1-4D28-BE38-2FA1995585C3}"/>
              </a:ext>
            </a:extLst>
          </p:cNvPr>
          <p:cNvSpPr/>
          <p:nvPr/>
        </p:nvSpPr>
        <p:spPr>
          <a:xfrm>
            <a:off x="-9528" y="-7141"/>
            <a:ext cx="9163046" cy="1041401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5772"/>
              <a:gd name="f7" fmla="val 656"/>
              <a:gd name="f8" fmla="val 6"/>
              <a:gd name="f9" fmla="val 2"/>
              <a:gd name="f10" fmla="val 2542"/>
              <a:gd name="f11" fmla="val 2746"/>
              <a:gd name="f12" fmla="val 101"/>
              <a:gd name="f13" fmla="val 3828"/>
              <a:gd name="f14" fmla="val 367"/>
              <a:gd name="f15" fmla="val 4374"/>
              <a:gd name="f16" fmla="val 4920"/>
              <a:gd name="f17" fmla="val 5526"/>
              <a:gd name="f18" fmla="val 152"/>
              <a:gd name="f19" fmla="val 5766"/>
              <a:gd name="f20" fmla="val 55"/>
              <a:gd name="f21" fmla="val 213"/>
              <a:gd name="f22" fmla="val 5670"/>
              <a:gd name="f23" fmla="val 257"/>
              <a:gd name="f24" fmla="val 5016"/>
              <a:gd name="f25" fmla="val 441"/>
              <a:gd name="f26" fmla="val 4302"/>
              <a:gd name="f27" fmla="val 439"/>
              <a:gd name="f28" fmla="val 3588"/>
              <a:gd name="f29" fmla="val 437"/>
              <a:gd name="f30" fmla="val 2205"/>
              <a:gd name="f31" fmla="val 165"/>
              <a:gd name="f32" fmla="val 1488"/>
              <a:gd name="f33" fmla="val 201"/>
              <a:gd name="f34" fmla="val 750"/>
              <a:gd name="f35" fmla="val 209"/>
              <a:gd name="f36" fmla="val 270"/>
              <a:gd name="f37" fmla="val 482"/>
              <a:gd name="f38" fmla="+- 0 0 -90"/>
              <a:gd name="f39" fmla="*/ f3 1 5772"/>
              <a:gd name="f40" fmla="*/ f4 1 656"/>
              <a:gd name="f41" fmla="+- f7 0 f5"/>
              <a:gd name="f42" fmla="+- f6 0 f5"/>
              <a:gd name="f43" fmla="*/ f38 f0 1"/>
              <a:gd name="f44" fmla="*/ f42 1 5772"/>
              <a:gd name="f45" fmla="*/ f41 1 656"/>
              <a:gd name="f46" fmla="*/ f43 1 f2"/>
              <a:gd name="f47" fmla="*/ 6 1 f44"/>
              <a:gd name="f48" fmla="*/ 2 1 f45"/>
              <a:gd name="f49" fmla="*/ 2542 1 f44"/>
              <a:gd name="f50" fmla="*/ 0 1 f45"/>
              <a:gd name="f51" fmla="*/ 4374 1 f44"/>
              <a:gd name="f52" fmla="*/ 367 1 f45"/>
              <a:gd name="f53" fmla="*/ 5766 1 f44"/>
              <a:gd name="f54" fmla="*/ 55 1 f45"/>
              <a:gd name="f55" fmla="*/ 5772 1 f44"/>
              <a:gd name="f56" fmla="*/ 213 1 f45"/>
              <a:gd name="f57" fmla="*/ 4302 1 f44"/>
              <a:gd name="f58" fmla="*/ 439 1 f45"/>
              <a:gd name="f59" fmla="*/ 1488 1 f44"/>
              <a:gd name="f60" fmla="*/ 201 1 f45"/>
              <a:gd name="f61" fmla="*/ 0 1 f44"/>
              <a:gd name="f62" fmla="*/ 656 1 f45"/>
              <a:gd name="f63" fmla="+- f46 0 f1"/>
              <a:gd name="f64" fmla="*/ f61 f39 1"/>
              <a:gd name="f65" fmla="*/ f55 f39 1"/>
              <a:gd name="f66" fmla="*/ f62 f40 1"/>
              <a:gd name="f67" fmla="*/ f50 f40 1"/>
              <a:gd name="f68" fmla="*/ f47 f39 1"/>
              <a:gd name="f69" fmla="*/ f48 f40 1"/>
              <a:gd name="f70" fmla="*/ f49 f39 1"/>
              <a:gd name="f71" fmla="*/ f51 f39 1"/>
              <a:gd name="f72" fmla="*/ f52 f40 1"/>
              <a:gd name="f73" fmla="*/ f53 f39 1"/>
              <a:gd name="f74" fmla="*/ f54 f40 1"/>
              <a:gd name="f75" fmla="*/ f56 f40 1"/>
              <a:gd name="f76" fmla="*/ f57 f39 1"/>
              <a:gd name="f77" fmla="*/ f58 f40 1"/>
              <a:gd name="f78" fmla="*/ f59 f39 1"/>
              <a:gd name="f79" fmla="*/ f60 f4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63">
                <a:pos x="f68" y="f69"/>
              </a:cxn>
              <a:cxn ang="f63">
                <a:pos x="f70" y="f67"/>
              </a:cxn>
              <a:cxn ang="f63">
                <a:pos x="f71" y="f72"/>
              </a:cxn>
              <a:cxn ang="f63">
                <a:pos x="f73" y="f74"/>
              </a:cxn>
              <a:cxn ang="f63">
                <a:pos x="f65" y="f75"/>
              </a:cxn>
              <a:cxn ang="f63">
                <a:pos x="f76" y="f77"/>
              </a:cxn>
              <a:cxn ang="f63">
                <a:pos x="f78" y="f79"/>
              </a:cxn>
              <a:cxn ang="f63">
                <a:pos x="f64" y="f66"/>
              </a:cxn>
              <a:cxn ang="f63">
                <a:pos x="f68" y="f69"/>
              </a:cxn>
            </a:cxnLst>
            <a:rect l="f64" t="f67" r="f65" b="f66"/>
            <a:pathLst>
              <a:path w="5772" h="656">
                <a:moveTo>
                  <a:pt x="f8" y="f9"/>
                </a:moveTo>
                <a:lnTo>
                  <a:pt x="f10" y="f5"/>
                </a:lnTo>
                <a:cubicBezTo>
                  <a:pt x="f11" y="f12"/>
                  <a:pt x="f13" y="f14"/>
                  <a:pt x="f15" y="f14"/>
                </a:cubicBezTo>
                <a:cubicBezTo>
                  <a:pt x="f16" y="f14"/>
                  <a:pt x="f17" y="f18"/>
                  <a:pt x="f19" y="f20"/>
                </a:cubicBezTo>
                <a:lnTo>
                  <a:pt x="f6" y="f21"/>
                </a:lnTo>
                <a:cubicBezTo>
                  <a:pt x="f22" y="f23"/>
                  <a:pt x="f24" y="f25"/>
                  <a:pt x="f26" y="f27"/>
                </a:cubicBezTo>
                <a:cubicBezTo>
                  <a:pt x="f28" y="f29"/>
                  <a:pt x="f30" y="f31"/>
                  <a:pt x="f32" y="f33"/>
                </a:cubicBezTo>
                <a:cubicBezTo>
                  <a:pt x="f34" y="f35"/>
                  <a:pt x="f36" y="f37"/>
                  <a:pt x="f5" y="f7"/>
                </a:cubicBezTo>
                <a:lnTo>
                  <a:pt x="f8" y="f9"/>
                </a:lnTo>
                <a:close/>
              </a:path>
            </a:pathLst>
          </a:custGeom>
          <a:gradFill>
            <a:gsLst>
              <a:gs pos="0">
                <a:srgbClr val="0079AF">
                  <a:alpha val="45000"/>
                </a:srgbClr>
              </a:gs>
              <a:gs pos="100000">
                <a:srgbClr val="00EBF8">
                  <a:alpha val="55000"/>
                </a:srgbClr>
              </a:gs>
            </a:gsLst>
            <a:lin ang="5400000"/>
          </a:gradFill>
          <a:ln>
            <a:noFill/>
            <a:prstDash val="solid"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Constantia"/>
            </a:endParaRPr>
          </a:p>
        </p:txBody>
      </p:sp>
      <p:sp>
        <p:nvSpPr>
          <p:cNvPr id="8" name="Freeform 7">
            <a:extLst>
              <a:ext uri="{FF2B5EF4-FFF2-40B4-BE49-F238E27FC236}">
                <a16:creationId xmlns="" xmlns:a16="http://schemas.microsoft.com/office/drawing/2014/main" id="{B599B07A-22DD-4B04-9E62-8B78B0CB0E90}"/>
              </a:ext>
            </a:extLst>
          </p:cNvPr>
          <p:cNvSpPr/>
          <p:nvPr/>
        </p:nvSpPr>
        <p:spPr>
          <a:xfrm>
            <a:off x="4381503" y="-7141"/>
            <a:ext cx="4762496" cy="638178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3000"/>
              <a:gd name="f7" fmla="val 595"/>
              <a:gd name="f8" fmla="val 174"/>
              <a:gd name="f9" fmla="val 102"/>
              <a:gd name="f10" fmla="val 1168"/>
              <a:gd name="f11" fmla="val 533"/>
              <a:gd name="f12" fmla="val 1668"/>
              <a:gd name="f13" fmla="val 564"/>
              <a:gd name="f14" fmla="val 2168"/>
              <a:gd name="f15" fmla="val 2778"/>
              <a:gd name="f16" fmla="val 279"/>
              <a:gd name="f17" fmla="val 186"/>
              <a:gd name="f18" fmla="val 6"/>
              <a:gd name="f19" fmla="+- 0 0 -90"/>
              <a:gd name="f20" fmla="*/ f3 1 3000"/>
              <a:gd name="f21" fmla="*/ f4 1 595"/>
              <a:gd name="f22" fmla="+- f7 0 f5"/>
              <a:gd name="f23" fmla="+- f6 0 f5"/>
              <a:gd name="f24" fmla="*/ f19 f0 1"/>
              <a:gd name="f25" fmla="*/ f23 1 3000"/>
              <a:gd name="f26" fmla="*/ f22 1 595"/>
              <a:gd name="f27" fmla="*/ f24 1 f2"/>
              <a:gd name="f28" fmla="*/ 0 1 f25"/>
              <a:gd name="f29" fmla="*/ 0 1 f26"/>
              <a:gd name="f30" fmla="*/ 1668 1 f25"/>
              <a:gd name="f31" fmla="*/ 564 1 f26"/>
              <a:gd name="f32" fmla="*/ 3000 1 f25"/>
              <a:gd name="f33" fmla="*/ 186 1 f26"/>
              <a:gd name="f34" fmla="*/ 6 1 f26"/>
              <a:gd name="f35" fmla="*/ 595 1 f26"/>
              <a:gd name="f36" fmla="+- f27 0 f1"/>
              <a:gd name="f37" fmla="*/ f28 f20 1"/>
              <a:gd name="f38" fmla="*/ f32 f20 1"/>
              <a:gd name="f39" fmla="*/ f35 f21 1"/>
              <a:gd name="f40" fmla="*/ f29 f21 1"/>
              <a:gd name="f41" fmla="*/ f30 f20 1"/>
              <a:gd name="f42" fmla="*/ f31 f21 1"/>
              <a:gd name="f43" fmla="*/ f33 f21 1"/>
              <a:gd name="f44" fmla="*/ f34 f2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6">
                <a:pos x="f37" y="f40"/>
              </a:cxn>
              <a:cxn ang="f36">
                <a:pos x="f41" y="f42"/>
              </a:cxn>
              <a:cxn ang="f36">
                <a:pos x="f38" y="f43"/>
              </a:cxn>
              <a:cxn ang="f36">
                <a:pos x="f38" y="f44"/>
              </a:cxn>
              <a:cxn ang="f36">
                <a:pos x="f37" y="f40"/>
              </a:cxn>
            </a:cxnLst>
            <a:rect l="f37" t="f40" r="f38" b="f39"/>
            <a:pathLst>
              <a:path w="3000" h="595">
                <a:moveTo>
                  <a:pt x="f5" y="f5"/>
                </a:moveTo>
                <a:cubicBezTo>
                  <a:pt x="f8" y="f9"/>
                  <a:pt x="f10" y="f11"/>
                  <a:pt x="f12" y="f13"/>
                </a:cubicBezTo>
                <a:cubicBezTo>
                  <a:pt x="f14" y="f7"/>
                  <a:pt x="f15" y="f16"/>
                  <a:pt x="f6" y="f17"/>
                </a:cubicBezTo>
                <a:lnTo>
                  <a:pt x="f6" y="f18"/>
                </a:lnTo>
                <a:lnTo>
                  <a:pt x="f5" y="f5"/>
                </a:lnTo>
                <a:close/>
              </a:path>
            </a:pathLst>
          </a:custGeom>
          <a:gradFill>
            <a:gsLst>
              <a:gs pos="0">
                <a:srgbClr val="00ADB6">
                  <a:alpha val="30000"/>
                </a:srgbClr>
              </a:gs>
              <a:gs pos="100000">
                <a:srgbClr val="009BE5">
                  <a:alpha val="45000"/>
                </a:srgbClr>
              </a:gs>
            </a:gsLst>
            <a:lin ang="5400000"/>
          </a:gradFill>
          <a:ln>
            <a:noFill/>
            <a:prstDash val="solid"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Constantia"/>
            </a:endParaRPr>
          </a:p>
        </p:txBody>
      </p:sp>
      <p:grpSp>
        <p:nvGrpSpPr>
          <p:cNvPr id="9" name="Group 1">
            <a:extLst>
              <a:ext uri="{FF2B5EF4-FFF2-40B4-BE49-F238E27FC236}">
                <a16:creationId xmlns="" xmlns:a16="http://schemas.microsoft.com/office/drawing/2014/main" id="{870FAAE7-9CBB-4BE9-93E7-6DE09DDBFA1A}"/>
              </a:ext>
            </a:extLst>
          </p:cNvPr>
          <p:cNvGrpSpPr/>
          <p:nvPr/>
        </p:nvGrpSpPr>
        <p:grpSpPr>
          <a:xfrm>
            <a:off x="-19010" y="202411"/>
            <a:ext cx="9180538" cy="649224"/>
            <a:chOff x="-19010" y="202411"/>
            <a:chExt cx="9180538" cy="649224"/>
          </a:xfrm>
        </p:grpSpPr>
        <p:sp>
          <p:nvSpPr>
            <p:cNvPr id="10" name="Freeform 11">
              <a:extLst>
                <a:ext uri="{FF2B5EF4-FFF2-40B4-BE49-F238E27FC236}">
                  <a16:creationId xmlns="" xmlns:a16="http://schemas.microsoft.com/office/drawing/2014/main" id="{16525D36-9592-49AE-AF1F-2137794FC6CF}"/>
                </a:ext>
              </a:extLst>
            </p:cNvPr>
            <p:cNvSpPr/>
            <p:nvPr/>
          </p:nvSpPr>
          <p:spPr>
            <a:xfrm rot="21435692">
              <a:off x="-19010" y="202411"/>
              <a:ext cx="9163046" cy="64922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5772"/>
                <a:gd name="f7" fmla="val 1055"/>
                <a:gd name="f8" fmla="val 966"/>
                <a:gd name="f9" fmla="val 282"/>
                <a:gd name="f10" fmla="val 738"/>
                <a:gd name="f11" fmla="val 923"/>
                <a:gd name="f12" fmla="val 275"/>
                <a:gd name="f13" fmla="val 1608"/>
                <a:gd name="f14" fmla="val 2293"/>
                <a:gd name="f15" fmla="val 289"/>
                <a:gd name="f16" fmla="val 3416"/>
                <a:gd name="f17" fmla="val 4110"/>
                <a:gd name="f18" fmla="val 1008"/>
                <a:gd name="f19" fmla="val 4804"/>
                <a:gd name="f20" fmla="val 961"/>
                <a:gd name="f21" fmla="val 5426"/>
                <a:gd name="f22" fmla="val 210"/>
                <a:gd name="f23" fmla="+- 0 0 -90"/>
                <a:gd name="f24" fmla="*/ f3 1 5772"/>
                <a:gd name="f25" fmla="*/ f4 1 1055"/>
                <a:gd name="f26" fmla="+- f7 0 f5"/>
                <a:gd name="f27" fmla="+- f6 0 f5"/>
                <a:gd name="f28" fmla="*/ f23 f0 1"/>
                <a:gd name="f29" fmla="*/ f27 1 5772"/>
                <a:gd name="f30" fmla="*/ f26 1 1055"/>
                <a:gd name="f31" fmla="*/ f28 1 f2"/>
                <a:gd name="f32" fmla="*/ 0 1 f29"/>
                <a:gd name="f33" fmla="*/ 966 1 f30"/>
                <a:gd name="f34" fmla="*/ 1608 1 f29"/>
                <a:gd name="f35" fmla="*/ 282 1 f30"/>
                <a:gd name="f36" fmla="*/ 4110 1 f29"/>
                <a:gd name="f37" fmla="*/ 1008 1 f30"/>
                <a:gd name="f38" fmla="*/ 5772 1 f29"/>
                <a:gd name="f39" fmla="*/ 0 1 f30"/>
                <a:gd name="f40" fmla="*/ 1055 1 f30"/>
                <a:gd name="f41" fmla="+- f31 0 f1"/>
                <a:gd name="f42" fmla="*/ f32 f24 1"/>
                <a:gd name="f43" fmla="*/ f38 f24 1"/>
                <a:gd name="f44" fmla="*/ f40 f25 1"/>
                <a:gd name="f45" fmla="*/ f39 f25 1"/>
                <a:gd name="f46" fmla="*/ f33 f25 1"/>
                <a:gd name="f47" fmla="*/ f34 f24 1"/>
                <a:gd name="f48" fmla="*/ f35 f25 1"/>
                <a:gd name="f49" fmla="*/ f36 f24 1"/>
                <a:gd name="f50" fmla="*/ f37 f2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1">
                  <a:pos x="f42" y="f46"/>
                </a:cxn>
                <a:cxn ang="f41">
                  <a:pos x="f47" y="f48"/>
                </a:cxn>
                <a:cxn ang="f41">
                  <a:pos x="f49" y="f50"/>
                </a:cxn>
                <a:cxn ang="f41">
                  <a:pos x="f43" y="f45"/>
                </a:cxn>
              </a:cxnLst>
              <a:rect l="f42" t="f45" r="f43" b="f44"/>
              <a:pathLst>
                <a:path w="5772" h="1055">
                  <a:moveTo>
                    <a:pt x="f5" y="f8"/>
                  </a:moveTo>
                  <a:cubicBezTo>
                    <a:pt x="f9" y="f10"/>
                    <a:pt x="f11" y="f12"/>
                    <a:pt x="f13" y="f9"/>
                  </a:cubicBezTo>
                  <a:cubicBezTo>
                    <a:pt x="f14" y="f15"/>
                    <a:pt x="f16" y="f7"/>
                    <a:pt x="f17" y="f18"/>
                  </a:cubicBezTo>
                  <a:cubicBezTo>
                    <a:pt x="f19" y="f20"/>
                    <a:pt x="f21" y="f22"/>
                    <a:pt x="f6" y="f5"/>
                  </a:cubicBezTo>
                </a:path>
              </a:pathLst>
            </a:custGeom>
            <a:noFill/>
            <a:ln w="10799">
              <a:solidFill>
                <a:srgbClr val="008ABF">
                  <a:alpha val="56000"/>
                </a:srgbClr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onstantia"/>
              </a:endParaRPr>
            </a:p>
          </p:txBody>
        </p:sp>
        <p:sp>
          <p:nvSpPr>
            <p:cNvPr id="11" name="Freeform 12">
              <a:extLst>
                <a:ext uri="{FF2B5EF4-FFF2-40B4-BE49-F238E27FC236}">
                  <a16:creationId xmlns="" xmlns:a16="http://schemas.microsoft.com/office/drawing/2014/main" id="{5F289F54-191D-4079-A3DB-610D6DC45607}"/>
                </a:ext>
              </a:extLst>
            </p:cNvPr>
            <p:cNvSpPr/>
            <p:nvPr/>
          </p:nvSpPr>
          <p:spPr>
            <a:xfrm rot="21435692">
              <a:off x="-14283" y="275865"/>
              <a:ext cx="9175811" cy="530352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5766"/>
                <a:gd name="f7" fmla="val 854"/>
                <a:gd name="f8" fmla="val 732"/>
                <a:gd name="f9" fmla="val 273"/>
                <a:gd name="f10" fmla="val 647"/>
                <a:gd name="f11" fmla="val 951"/>
                <a:gd name="f12" fmla="val 214"/>
                <a:gd name="f13" fmla="val 1638"/>
                <a:gd name="f14" fmla="val 228"/>
                <a:gd name="f15" fmla="val 2325"/>
                <a:gd name="f16" fmla="val 242"/>
                <a:gd name="f17" fmla="val 3434"/>
                <a:gd name="f18" fmla="val 4122"/>
                <a:gd name="f19" fmla="val 816"/>
                <a:gd name="f20" fmla="val 4810"/>
                <a:gd name="f21" fmla="val 778"/>
                <a:gd name="f22" fmla="val 5424"/>
                <a:gd name="f23" fmla="val 170"/>
                <a:gd name="f24" fmla="+- 0 0 -90"/>
                <a:gd name="f25" fmla="*/ f3 1 5766"/>
                <a:gd name="f26" fmla="*/ f4 1 854"/>
                <a:gd name="f27" fmla="+- f7 0 f5"/>
                <a:gd name="f28" fmla="+- f6 0 f5"/>
                <a:gd name="f29" fmla="*/ f24 f0 1"/>
                <a:gd name="f30" fmla="*/ f28 1 5766"/>
                <a:gd name="f31" fmla="*/ f27 1 854"/>
                <a:gd name="f32" fmla="*/ f29 1 f2"/>
                <a:gd name="f33" fmla="*/ 0 1 f30"/>
                <a:gd name="f34" fmla="*/ 732 1 f31"/>
                <a:gd name="f35" fmla="*/ 1638 1 f30"/>
                <a:gd name="f36" fmla="*/ 228 1 f31"/>
                <a:gd name="f37" fmla="*/ 4122 1 f30"/>
                <a:gd name="f38" fmla="*/ 816 1 f31"/>
                <a:gd name="f39" fmla="*/ 5766 1 f30"/>
                <a:gd name="f40" fmla="*/ 0 1 f31"/>
                <a:gd name="f41" fmla="*/ 854 1 f31"/>
                <a:gd name="f42" fmla="+- f32 0 f1"/>
                <a:gd name="f43" fmla="*/ f33 f25 1"/>
                <a:gd name="f44" fmla="*/ f39 f25 1"/>
                <a:gd name="f45" fmla="*/ f41 f26 1"/>
                <a:gd name="f46" fmla="*/ f40 f26 1"/>
                <a:gd name="f47" fmla="*/ f34 f26 1"/>
                <a:gd name="f48" fmla="*/ f35 f25 1"/>
                <a:gd name="f49" fmla="*/ f36 f26 1"/>
                <a:gd name="f50" fmla="*/ f37 f25 1"/>
                <a:gd name="f51" fmla="*/ f38 f2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2">
                  <a:pos x="f43" y="f47"/>
                </a:cxn>
                <a:cxn ang="f42">
                  <a:pos x="f48" y="f49"/>
                </a:cxn>
                <a:cxn ang="f42">
                  <a:pos x="f50" y="f51"/>
                </a:cxn>
                <a:cxn ang="f42">
                  <a:pos x="f44" y="f46"/>
                </a:cxn>
              </a:cxnLst>
              <a:rect l="f43" t="f46" r="f44" b="f45"/>
              <a:pathLst>
                <a:path w="5766" h="854">
                  <a:moveTo>
                    <a:pt x="f5" y="f8"/>
                  </a:moveTo>
                  <a:cubicBezTo>
                    <a:pt x="f9" y="f10"/>
                    <a:pt x="f11" y="f12"/>
                    <a:pt x="f13" y="f14"/>
                  </a:cubicBezTo>
                  <a:cubicBezTo>
                    <a:pt x="f15" y="f16"/>
                    <a:pt x="f17" y="f7"/>
                    <a:pt x="f18" y="f19"/>
                  </a:cubicBezTo>
                  <a:cubicBezTo>
                    <a:pt x="f20" y="f21"/>
                    <a:pt x="f22" y="f23"/>
                    <a:pt x="f6" y="f5"/>
                  </a:cubicBezTo>
                </a:path>
              </a:pathLst>
            </a:custGeom>
            <a:noFill/>
            <a:ln w="9528">
              <a:solidFill>
                <a:srgbClr val="009DD9">
                  <a:alpha val="56000"/>
                </a:srgbClr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onstantia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A80C382E-6CCB-4B08-BA20-940516ECE7E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4169C90-3AA5-446A-A6AF-05C578F0C735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457200" y="1935483"/>
            <a:ext cx="8229600" cy="438912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0B18E03-0567-466E-8CA1-1945FEC5A6C8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>
          <a:xfrm>
            <a:off x="457200" y="6356351"/>
            <a:ext cx="2133596" cy="365129"/>
          </a:xfrm>
        </p:spPr>
        <p:txBody>
          <a:bodyPr/>
          <a:lstStyle>
            <a:lvl1pPr>
              <a:defRPr/>
            </a:lvl1pPr>
          </a:lstStyle>
          <a:p>
            <a:pPr lvl="0"/>
            <a:fld id="{B7067B43-5A2A-4004-A7F6-195136D23F4B}" type="datetime1">
              <a:rPr lang="it-IT"/>
              <a:pPr lvl="0"/>
              <a:t>07/06/2018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0F4ABC1-6AB6-431D-9A35-FB9E6AE6FF1F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2667003" y="6356351"/>
            <a:ext cx="3352803" cy="365129"/>
          </a:xfrm>
        </p:spPr>
        <p:txBody>
          <a:bodyPr/>
          <a:lstStyle>
            <a:lvl1pPr>
              <a:defRPr/>
            </a:lvl1pPr>
          </a:lstStyle>
          <a:p>
            <a:pPr lvl="0"/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25E55E1-2DC2-4DA8-B9F0-51A29F80CAF1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7924803" y="6356351"/>
            <a:ext cx="761996" cy="365129"/>
          </a:xfrm>
        </p:spPr>
        <p:txBody>
          <a:bodyPr/>
          <a:lstStyle>
            <a:lvl1pPr>
              <a:defRPr/>
            </a:lvl1pPr>
          </a:lstStyle>
          <a:p>
            <a:pPr lvl="0"/>
            <a:fld id="{7B8AFB9F-D1E8-43F6-91E3-E6FC9E3F3F3B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59890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bg>
      <p:bgPr>
        <a:gradFill>
          <a:gsLst>
            <a:gs pos="0">
              <a:srgbClr val="43A4DA"/>
            </a:gs>
            <a:gs pos="100000">
              <a:srgbClr val="459BCA"/>
            </a:gs>
          </a:gsLst>
          <a:path path="circle">
            <a:fillToRect l="10000" t="110000" r="90000" b="-1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>
            <a:extLst>
              <a:ext uri="{FF2B5EF4-FFF2-40B4-BE49-F238E27FC236}">
                <a16:creationId xmlns="" xmlns:a16="http://schemas.microsoft.com/office/drawing/2014/main" id="{0838FE92-017B-41AD-89F4-F638E5DEBB03}"/>
              </a:ext>
            </a:extLst>
          </p:cNvPr>
          <p:cNvSpPr/>
          <p:nvPr/>
        </p:nvSpPr>
        <p:spPr>
          <a:xfrm>
            <a:off x="-9528" y="-7141"/>
            <a:ext cx="9163046" cy="1041401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5772"/>
              <a:gd name="f7" fmla="val 656"/>
              <a:gd name="f8" fmla="val 6"/>
              <a:gd name="f9" fmla="val 2"/>
              <a:gd name="f10" fmla="val 2542"/>
              <a:gd name="f11" fmla="val 2746"/>
              <a:gd name="f12" fmla="val 101"/>
              <a:gd name="f13" fmla="val 3828"/>
              <a:gd name="f14" fmla="val 367"/>
              <a:gd name="f15" fmla="val 4374"/>
              <a:gd name="f16" fmla="val 4920"/>
              <a:gd name="f17" fmla="val 5526"/>
              <a:gd name="f18" fmla="val 152"/>
              <a:gd name="f19" fmla="val 5766"/>
              <a:gd name="f20" fmla="val 55"/>
              <a:gd name="f21" fmla="val 213"/>
              <a:gd name="f22" fmla="val 5670"/>
              <a:gd name="f23" fmla="val 257"/>
              <a:gd name="f24" fmla="val 5016"/>
              <a:gd name="f25" fmla="val 441"/>
              <a:gd name="f26" fmla="val 4302"/>
              <a:gd name="f27" fmla="val 439"/>
              <a:gd name="f28" fmla="val 3588"/>
              <a:gd name="f29" fmla="val 437"/>
              <a:gd name="f30" fmla="val 2205"/>
              <a:gd name="f31" fmla="val 165"/>
              <a:gd name="f32" fmla="val 1488"/>
              <a:gd name="f33" fmla="val 201"/>
              <a:gd name="f34" fmla="val 750"/>
              <a:gd name="f35" fmla="val 209"/>
              <a:gd name="f36" fmla="val 270"/>
              <a:gd name="f37" fmla="val 482"/>
              <a:gd name="f38" fmla="+- 0 0 -90"/>
              <a:gd name="f39" fmla="*/ f3 1 5772"/>
              <a:gd name="f40" fmla="*/ f4 1 656"/>
              <a:gd name="f41" fmla="+- f7 0 f5"/>
              <a:gd name="f42" fmla="+- f6 0 f5"/>
              <a:gd name="f43" fmla="*/ f38 f0 1"/>
              <a:gd name="f44" fmla="*/ f42 1 5772"/>
              <a:gd name="f45" fmla="*/ f41 1 656"/>
              <a:gd name="f46" fmla="*/ f43 1 f2"/>
              <a:gd name="f47" fmla="*/ 6 1 f44"/>
              <a:gd name="f48" fmla="*/ 2 1 f45"/>
              <a:gd name="f49" fmla="*/ 2542 1 f44"/>
              <a:gd name="f50" fmla="*/ 0 1 f45"/>
              <a:gd name="f51" fmla="*/ 4374 1 f44"/>
              <a:gd name="f52" fmla="*/ 367 1 f45"/>
              <a:gd name="f53" fmla="*/ 5766 1 f44"/>
              <a:gd name="f54" fmla="*/ 55 1 f45"/>
              <a:gd name="f55" fmla="*/ 5772 1 f44"/>
              <a:gd name="f56" fmla="*/ 213 1 f45"/>
              <a:gd name="f57" fmla="*/ 4302 1 f44"/>
              <a:gd name="f58" fmla="*/ 439 1 f45"/>
              <a:gd name="f59" fmla="*/ 1488 1 f44"/>
              <a:gd name="f60" fmla="*/ 201 1 f45"/>
              <a:gd name="f61" fmla="*/ 0 1 f44"/>
              <a:gd name="f62" fmla="*/ 656 1 f45"/>
              <a:gd name="f63" fmla="+- f46 0 f1"/>
              <a:gd name="f64" fmla="*/ f61 f39 1"/>
              <a:gd name="f65" fmla="*/ f55 f39 1"/>
              <a:gd name="f66" fmla="*/ f62 f40 1"/>
              <a:gd name="f67" fmla="*/ f50 f40 1"/>
              <a:gd name="f68" fmla="*/ f47 f39 1"/>
              <a:gd name="f69" fmla="*/ f48 f40 1"/>
              <a:gd name="f70" fmla="*/ f49 f39 1"/>
              <a:gd name="f71" fmla="*/ f51 f39 1"/>
              <a:gd name="f72" fmla="*/ f52 f40 1"/>
              <a:gd name="f73" fmla="*/ f53 f39 1"/>
              <a:gd name="f74" fmla="*/ f54 f40 1"/>
              <a:gd name="f75" fmla="*/ f56 f40 1"/>
              <a:gd name="f76" fmla="*/ f57 f39 1"/>
              <a:gd name="f77" fmla="*/ f58 f40 1"/>
              <a:gd name="f78" fmla="*/ f59 f39 1"/>
              <a:gd name="f79" fmla="*/ f60 f4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63">
                <a:pos x="f68" y="f69"/>
              </a:cxn>
              <a:cxn ang="f63">
                <a:pos x="f70" y="f67"/>
              </a:cxn>
              <a:cxn ang="f63">
                <a:pos x="f71" y="f72"/>
              </a:cxn>
              <a:cxn ang="f63">
                <a:pos x="f73" y="f74"/>
              </a:cxn>
              <a:cxn ang="f63">
                <a:pos x="f65" y="f75"/>
              </a:cxn>
              <a:cxn ang="f63">
                <a:pos x="f76" y="f77"/>
              </a:cxn>
              <a:cxn ang="f63">
                <a:pos x="f78" y="f79"/>
              </a:cxn>
              <a:cxn ang="f63">
                <a:pos x="f64" y="f66"/>
              </a:cxn>
              <a:cxn ang="f63">
                <a:pos x="f68" y="f69"/>
              </a:cxn>
            </a:cxnLst>
            <a:rect l="f64" t="f67" r="f65" b="f66"/>
            <a:pathLst>
              <a:path w="5772" h="656">
                <a:moveTo>
                  <a:pt x="f8" y="f9"/>
                </a:moveTo>
                <a:lnTo>
                  <a:pt x="f10" y="f5"/>
                </a:lnTo>
                <a:cubicBezTo>
                  <a:pt x="f11" y="f12"/>
                  <a:pt x="f13" y="f14"/>
                  <a:pt x="f15" y="f14"/>
                </a:cubicBezTo>
                <a:cubicBezTo>
                  <a:pt x="f16" y="f14"/>
                  <a:pt x="f17" y="f18"/>
                  <a:pt x="f19" y="f20"/>
                </a:cubicBezTo>
                <a:lnTo>
                  <a:pt x="f6" y="f21"/>
                </a:lnTo>
                <a:cubicBezTo>
                  <a:pt x="f22" y="f23"/>
                  <a:pt x="f24" y="f25"/>
                  <a:pt x="f26" y="f27"/>
                </a:cubicBezTo>
                <a:cubicBezTo>
                  <a:pt x="f28" y="f29"/>
                  <a:pt x="f30" y="f31"/>
                  <a:pt x="f32" y="f33"/>
                </a:cubicBezTo>
                <a:cubicBezTo>
                  <a:pt x="f34" y="f35"/>
                  <a:pt x="f36" y="f37"/>
                  <a:pt x="f5" y="f7"/>
                </a:cubicBezTo>
                <a:lnTo>
                  <a:pt x="f8" y="f9"/>
                </a:lnTo>
                <a:close/>
              </a:path>
            </a:pathLst>
          </a:custGeom>
          <a:gradFill>
            <a:gsLst>
              <a:gs pos="0">
                <a:srgbClr val="0079AF">
                  <a:alpha val="45000"/>
                </a:srgbClr>
              </a:gs>
              <a:gs pos="100000">
                <a:srgbClr val="00EBF8">
                  <a:alpha val="55000"/>
                </a:srgbClr>
              </a:gs>
            </a:gsLst>
            <a:lin ang="5400000"/>
          </a:gradFill>
          <a:ln>
            <a:noFill/>
            <a:prstDash val="solid"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Constantia"/>
            </a:endParaRPr>
          </a:p>
        </p:txBody>
      </p:sp>
      <p:sp>
        <p:nvSpPr>
          <p:cNvPr id="8" name="Freeform 7">
            <a:extLst>
              <a:ext uri="{FF2B5EF4-FFF2-40B4-BE49-F238E27FC236}">
                <a16:creationId xmlns="" xmlns:a16="http://schemas.microsoft.com/office/drawing/2014/main" id="{C1FF9547-E361-4794-A2CB-2807704A5AF1}"/>
              </a:ext>
            </a:extLst>
          </p:cNvPr>
          <p:cNvSpPr/>
          <p:nvPr/>
        </p:nvSpPr>
        <p:spPr>
          <a:xfrm>
            <a:off x="4381503" y="-7141"/>
            <a:ext cx="4762496" cy="638178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3000"/>
              <a:gd name="f7" fmla="val 595"/>
              <a:gd name="f8" fmla="val 174"/>
              <a:gd name="f9" fmla="val 102"/>
              <a:gd name="f10" fmla="val 1168"/>
              <a:gd name="f11" fmla="val 533"/>
              <a:gd name="f12" fmla="val 1668"/>
              <a:gd name="f13" fmla="val 564"/>
              <a:gd name="f14" fmla="val 2168"/>
              <a:gd name="f15" fmla="val 2778"/>
              <a:gd name="f16" fmla="val 279"/>
              <a:gd name="f17" fmla="val 186"/>
              <a:gd name="f18" fmla="val 6"/>
              <a:gd name="f19" fmla="+- 0 0 -90"/>
              <a:gd name="f20" fmla="*/ f3 1 3000"/>
              <a:gd name="f21" fmla="*/ f4 1 595"/>
              <a:gd name="f22" fmla="+- f7 0 f5"/>
              <a:gd name="f23" fmla="+- f6 0 f5"/>
              <a:gd name="f24" fmla="*/ f19 f0 1"/>
              <a:gd name="f25" fmla="*/ f23 1 3000"/>
              <a:gd name="f26" fmla="*/ f22 1 595"/>
              <a:gd name="f27" fmla="*/ f24 1 f2"/>
              <a:gd name="f28" fmla="*/ 0 1 f25"/>
              <a:gd name="f29" fmla="*/ 0 1 f26"/>
              <a:gd name="f30" fmla="*/ 1668 1 f25"/>
              <a:gd name="f31" fmla="*/ 564 1 f26"/>
              <a:gd name="f32" fmla="*/ 3000 1 f25"/>
              <a:gd name="f33" fmla="*/ 186 1 f26"/>
              <a:gd name="f34" fmla="*/ 6 1 f26"/>
              <a:gd name="f35" fmla="*/ 595 1 f26"/>
              <a:gd name="f36" fmla="+- f27 0 f1"/>
              <a:gd name="f37" fmla="*/ f28 f20 1"/>
              <a:gd name="f38" fmla="*/ f32 f20 1"/>
              <a:gd name="f39" fmla="*/ f35 f21 1"/>
              <a:gd name="f40" fmla="*/ f29 f21 1"/>
              <a:gd name="f41" fmla="*/ f30 f20 1"/>
              <a:gd name="f42" fmla="*/ f31 f21 1"/>
              <a:gd name="f43" fmla="*/ f33 f21 1"/>
              <a:gd name="f44" fmla="*/ f34 f2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6">
                <a:pos x="f37" y="f40"/>
              </a:cxn>
              <a:cxn ang="f36">
                <a:pos x="f41" y="f42"/>
              </a:cxn>
              <a:cxn ang="f36">
                <a:pos x="f38" y="f43"/>
              </a:cxn>
              <a:cxn ang="f36">
                <a:pos x="f38" y="f44"/>
              </a:cxn>
              <a:cxn ang="f36">
                <a:pos x="f37" y="f40"/>
              </a:cxn>
            </a:cxnLst>
            <a:rect l="f37" t="f40" r="f38" b="f39"/>
            <a:pathLst>
              <a:path w="3000" h="595">
                <a:moveTo>
                  <a:pt x="f5" y="f5"/>
                </a:moveTo>
                <a:cubicBezTo>
                  <a:pt x="f8" y="f9"/>
                  <a:pt x="f10" y="f11"/>
                  <a:pt x="f12" y="f13"/>
                </a:cubicBezTo>
                <a:cubicBezTo>
                  <a:pt x="f14" y="f7"/>
                  <a:pt x="f15" y="f16"/>
                  <a:pt x="f6" y="f17"/>
                </a:cubicBezTo>
                <a:lnTo>
                  <a:pt x="f6" y="f18"/>
                </a:lnTo>
                <a:lnTo>
                  <a:pt x="f5" y="f5"/>
                </a:lnTo>
                <a:close/>
              </a:path>
            </a:pathLst>
          </a:custGeom>
          <a:gradFill>
            <a:gsLst>
              <a:gs pos="0">
                <a:srgbClr val="00ADB6">
                  <a:alpha val="30000"/>
                </a:srgbClr>
              </a:gs>
              <a:gs pos="100000">
                <a:srgbClr val="009BE5">
                  <a:alpha val="45000"/>
                </a:srgbClr>
              </a:gs>
            </a:gsLst>
            <a:lin ang="5400000"/>
          </a:gradFill>
          <a:ln>
            <a:noFill/>
            <a:prstDash val="solid"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Constantia"/>
            </a:endParaRPr>
          </a:p>
        </p:txBody>
      </p:sp>
      <p:grpSp>
        <p:nvGrpSpPr>
          <p:cNvPr id="9" name="Group 1">
            <a:extLst>
              <a:ext uri="{FF2B5EF4-FFF2-40B4-BE49-F238E27FC236}">
                <a16:creationId xmlns="" xmlns:a16="http://schemas.microsoft.com/office/drawing/2014/main" id="{0D4C1152-4F6C-4115-A7C8-1D894FB819B3}"/>
              </a:ext>
            </a:extLst>
          </p:cNvPr>
          <p:cNvGrpSpPr/>
          <p:nvPr/>
        </p:nvGrpSpPr>
        <p:grpSpPr>
          <a:xfrm>
            <a:off x="-19010" y="202411"/>
            <a:ext cx="9180538" cy="649224"/>
            <a:chOff x="-19010" y="202411"/>
            <a:chExt cx="9180538" cy="649224"/>
          </a:xfrm>
        </p:grpSpPr>
        <p:sp>
          <p:nvSpPr>
            <p:cNvPr id="10" name="Freeform 11">
              <a:extLst>
                <a:ext uri="{FF2B5EF4-FFF2-40B4-BE49-F238E27FC236}">
                  <a16:creationId xmlns="" xmlns:a16="http://schemas.microsoft.com/office/drawing/2014/main" id="{AA8FFB7D-FD18-4A17-99E1-76E9058E6FCE}"/>
                </a:ext>
              </a:extLst>
            </p:cNvPr>
            <p:cNvSpPr/>
            <p:nvPr/>
          </p:nvSpPr>
          <p:spPr>
            <a:xfrm rot="21435692">
              <a:off x="-19010" y="202411"/>
              <a:ext cx="9163046" cy="64922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5772"/>
                <a:gd name="f7" fmla="val 1055"/>
                <a:gd name="f8" fmla="val 966"/>
                <a:gd name="f9" fmla="val 282"/>
                <a:gd name="f10" fmla="val 738"/>
                <a:gd name="f11" fmla="val 923"/>
                <a:gd name="f12" fmla="val 275"/>
                <a:gd name="f13" fmla="val 1608"/>
                <a:gd name="f14" fmla="val 2293"/>
                <a:gd name="f15" fmla="val 289"/>
                <a:gd name="f16" fmla="val 3416"/>
                <a:gd name="f17" fmla="val 4110"/>
                <a:gd name="f18" fmla="val 1008"/>
                <a:gd name="f19" fmla="val 4804"/>
                <a:gd name="f20" fmla="val 961"/>
                <a:gd name="f21" fmla="val 5426"/>
                <a:gd name="f22" fmla="val 210"/>
                <a:gd name="f23" fmla="+- 0 0 -90"/>
                <a:gd name="f24" fmla="*/ f3 1 5772"/>
                <a:gd name="f25" fmla="*/ f4 1 1055"/>
                <a:gd name="f26" fmla="+- f7 0 f5"/>
                <a:gd name="f27" fmla="+- f6 0 f5"/>
                <a:gd name="f28" fmla="*/ f23 f0 1"/>
                <a:gd name="f29" fmla="*/ f27 1 5772"/>
                <a:gd name="f30" fmla="*/ f26 1 1055"/>
                <a:gd name="f31" fmla="*/ f28 1 f2"/>
                <a:gd name="f32" fmla="*/ 0 1 f29"/>
                <a:gd name="f33" fmla="*/ 966 1 f30"/>
                <a:gd name="f34" fmla="*/ 1608 1 f29"/>
                <a:gd name="f35" fmla="*/ 282 1 f30"/>
                <a:gd name="f36" fmla="*/ 4110 1 f29"/>
                <a:gd name="f37" fmla="*/ 1008 1 f30"/>
                <a:gd name="f38" fmla="*/ 5772 1 f29"/>
                <a:gd name="f39" fmla="*/ 0 1 f30"/>
                <a:gd name="f40" fmla="*/ 1055 1 f30"/>
                <a:gd name="f41" fmla="+- f31 0 f1"/>
                <a:gd name="f42" fmla="*/ f32 f24 1"/>
                <a:gd name="f43" fmla="*/ f38 f24 1"/>
                <a:gd name="f44" fmla="*/ f40 f25 1"/>
                <a:gd name="f45" fmla="*/ f39 f25 1"/>
                <a:gd name="f46" fmla="*/ f33 f25 1"/>
                <a:gd name="f47" fmla="*/ f34 f24 1"/>
                <a:gd name="f48" fmla="*/ f35 f25 1"/>
                <a:gd name="f49" fmla="*/ f36 f24 1"/>
                <a:gd name="f50" fmla="*/ f37 f2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1">
                  <a:pos x="f42" y="f46"/>
                </a:cxn>
                <a:cxn ang="f41">
                  <a:pos x="f47" y="f48"/>
                </a:cxn>
                <a:cxn ang="f41">
                  <a:pos x="f49" y="f50"/>
                </a:cxn>
                <a:cxn ang="f41">
                  <a:pos x="f43" y="f45"/>
                </a:cxn>
              </a:cxnLst>
              <a:rect l="f42" t="f45" r="f43" b="f44"/>
              <a:pathLst>
                <a:path w="5772" h="1055">
                  <a:moveTo>
                    <a:pt x="f5" y="f8"/>
                  </a:moveTo>
                  <a:cubicBezTo>
                    <a:pt x="f9" y="f10"/>
                    <a:pt x="f11" y="f12"/>
                    <a:pt x="f13" y="f9"/>
                  </a:cubicBezTo>
                  <a:cubicBezTo>
                    <a:pt x="f14" y="f15"/>
                    <a:pt x="f16" y="f7"/>
                    <a:pt x="f17" y="f18"/>
                  </a:cubicBezTo>
                  <a:cubicBezTo>
                    <a:pt x="f19" y="f20"/>
                    <a:pt x="f21" y="f22"/>
                    <a:pt x="f6" y="f5"/>
                  </a:cubicBezTo>
                </a:path>
              </a:pathLst>
            </a:custGeom>
            <a:noFill/>
            <a:ln w="10799">
              <a:solidFill>
                <a:srgbClr val="008ABF">
                  <a:alpha val="56000"/>
                </a:srgbClr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onstantia"/>
              </a:endParaRPr>
            </a:p>
          </p:txBody>
        </p:sp>
        <p:sp>
          <p:nvSpPr>
            <p:cNvPr id="11" name="Freeform 12">
              <a:extLst>
                <a:ext uri="{FF2B5EF4-FFF2-40B4-BE49-F238E27FC236}">
                  <a16:creationId xmlns="" xmlns:a16="http://schemas.microsoft.com/office/drawing/2014/main" id="{7373B721-590C-4F81-8160-70C9741C1F0D}"/>
                </a:ext>
              </a:extLst>
            </p:cNvPr>
            <p:cNvSpPr/>
            <p:nvPr/>
          </p:nvSpPr>
          <p:spPr>
            <a:xfrm rot="21435692">
              <a:off x="-14283" y="275865"/>
              <a:ext cx="9175811" cy="530352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5766"/>
                <a:gd name="f7" fmla="val 854"/>
                <a:gd name="f8" fmla="val 732"/>
                <a:gd name="f9" fmla="val 273"/>
                <a:gd name="f10" fmla="val 647"/>
                <a:gd name="f11" fmla="val 951"/>
                <a:gd name="f12" fmla="val 214"/>
                <a:gd name="f13" fmla="val 1638"/>
                <a:gd name="f14" fmla="val 228"/>
                <a:gd name="f15" fmla="val 2325"/>
                <a:gd name="f16" fmla="val 242"/>
                <a:gd name="f17" fmla="val 3434"/>
                <a:gd name="f18" fmla="val 4122"/>
                <a:gd name="f19" fmla="val 816"/>
                <a:gd name="f20" fmla="val 4810"/>
                <a:gd name="f21" fmla="val 778"/>
                <a:gd name="f22" fmla="val 5424"/>
                <a:gd name="f23" fmla="val 170"/>
                <a:gd name="f24" fmla="+- 0 0 -90"/>
                <a:gd name="f25" fmla="*/ f3 1 5766"/>
                <a:gd name="f26" fmla="*/ f4 1 854"/>
                <a:gd name="f27" fmla="+- f7 0 f5"/>
                <a:gd name="f28" fmla="+- f6 0 f5"/>
                <a:gd name="f29" fmla="*/ f24 f0 1"/>
                <a:gd name="f30" fmla="*/ f28 1 5766"/>
                <a:gd name="f31" fmla="*/ f27 1 854"/>
                <a:gd name="f32" fmla="*/ f29 1 f2"/>
                <a:gd name="f33" fmla="*/ 0 1 f30"/>
                <a:gd name="f34" fmla="*/ 732 1 f31"/>
                <a:gd name="f35" fmla="*/ 1638 1 f30"/>
                <a:gd name="f36" fmla="*/ 228 1 f31"/>
                <a:gd name="f37" fmla="*/ 4122 1 f30"/>
                <a:gd name="f38" fmla="*/ 816 1 f31"/>
                <a:gd name="f39" fmla="*/ 5766 1 f30"/>
                <a:gd name="f40" fmla="*/ 0 1 f31"/>
                <a:gd name="f41" fmla="*/ 854 1 f31"/>
                <a:gd name="f42" fmla="+- f32 0 f1"/>
                <a:gd name="f43" fmla="*/ f33 f25 1"/>
                <a:gd name="f44" fmla="*/ f39 f25 1"/>
                <a:gd name="f45" fmla="*/ f41 f26 1"/>
                <a:gd name="f46" fmla="*/ f40 f26 1"/>
                <a:gd name="f47" fmla="*/ f34 f26 1"/>
                <a:gd name="f48" fmla="*/ f35 f25 1"/>
                <a:gd name="f49" fmla="*/ f36 f26 1"/>
                <a:gd name="f50" fmla="*/ f37 f25 1"/>
                <a:gd name="f51" fmla="*/ f38 f2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2">
                  <a:pos x="f43" y="f47"/>
                </a:cxn>
                <a:cxn ang="f42">
                  <a:pos x="f48" y="f49"/>
                </a:cxn>
                <a:cxn ang="f42">
                  <a:pos x="f50" y="f51"/>
                </a:cxn>
                <a:cxn ang="f42">
                  <a:pos x="f44" y="f46"/>
                </a:cxn>
              </a:cxnLst>
              <a:rect l="f43" t="f46" r="f44" b="f45"/>
              <a:pathLst>
                <a:path w="5766" h="854">
                  <a:moveTo>
                    <a:pt x="f5" y="f8"/>
                  </a:moveTo>
                  <a:cubicBezTo>
                    <a:pt x="f9" y="f10"/>
                    <a:pt x="f11" y="f12"/>
                    <a:pt x="f13" y="f14"/>
                  </a:cubicBezTo>
                  <a:cubicBezTo>
                    <a:pt x="f15" y="f16"/>
                    <a:pt x="f17" y="f7"/>
                    <a:pt x="f18" y="f19"/>
                  </a:cubicBezTo>
                  <a:cubicBezTo>
                    <a:pt x="f20" y="f21"/>
                    <a:pt x="f22" y="f23"/>
                    <a:pt x="f6" y="f5"/>
                  </a:cubicBezTo>
                </a:path>
              </a:pathLst>
            </a:custGeom>
            <a:noFill/>
            <a:ln w="9528">
              <a:solidFill>
                <a:srgbClr val="009DD9">
                  <a:alpha val="56000"/>
                </a:srgbClr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onstantia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69EF46CE-0C90-4D73-B2A0-5B4409EAF8A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</p:spPr>
        <p:txBody>
          <a:bodyPr tIns="0"/>
          <a:lstStyle>
            <a:lvl1pPr>
              <a:defRPr sz="5600" b="1">
                <a:solidFill>
                  <a:srgbClr val="4CE4AD"/>
                </a:solidFill>
                <a:effectLst>
                  <a:outerShdw dist="25402" dir="5400000">
                    <a:srgbClr val="000000"/>
                  </a:outerShdw>
                </a:effectLst>
              </a:defRPr>
            </a:lvl1pPr>
          </a:lstStyle>
          <a:p>
            <a:pPr lvl="0"/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DCD20AEB-97CA-4ED5-9BB1-D6DC9AEAFCA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530352" y="2704667"/>
            <a:ext cx="7772400" cy="1509710"/>
          </a:xfrm>
        </p:spPr>
        <p:txBody>
          <a:bodyPr lIns="45720" rIns="45720"/>
          <a:lstStyle>
            <a:lvl1pPr marL="0" indent="0">
              <a:spcBef>
                <a:spcPts val="500"/>
              </a:spcBef>
              <a:buNone/>
              <a:defRPr sz="2200">
                <a:solidFill>
                  <a:srgbClr val="FFFFFF"/>
                </a:solidFill>
              </a:defRPr>
            </a:lvl1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0BB1EB1-67CB-4693-8F59-BAB7ADEBD32E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>
          <a:xfrm>
            <a:off x="457200" y="6356351"/>
            <a:ext cx="2133596" cy="365129"/>
          </a:xfrm>
        </p:spPr>
        <p:txBody>
          <a:bodyPr/>
          <a:lstStyle>
            <a:lvl1pPr>
              <a:defRPr>
                <a:solidFill>
                  <a:srgbClr val="D1EAEE"/>
                </a:solidFill>
              </a:defRPr>
            </a:lvl1pPr>
          </a:lstStyle>
          <a:p>
            <a:pPr lvl="0"/>
            <a:fld id="{58C6B075-DF0A-4872-97AA-A7543835462A}" type="datetime1">
              <a:rPr lang="it-IT"/>
              <a:pPr lvl="0"/>
              <a:t>07/06/2018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BEAEE58-B54C-4153-8509-C6B1B4B6B706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2667003" y="6356351"/>
            <a:ext cx="3352803" cy="365129"/>
          </a:xfrm>
        </p:spPr>
        <p:txBody>
          <a:bodyPr/>
          <a:lstStyle>
            <a:lvl1pPr>
              <a:defRPr>
                <a:solidFill>
                  <a:srgbClr val="D1EAEE"/>
                </a:solidFill>
              </a:defRPr>
            </a:lvl1pPr>
          </a:lstStyle>
          <a:p>
            <a:pPr lvl="0"/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D5BE13E-D726-4CEA-86C6-261B5B0EE22C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7924803" y="6356351"/>
            <a:ext cx="761996" cy="365129"/>
          </a:xfrm>
        </p:spPr>
        <p:txBody>
          <a:bodyPr/>
          <a:lstStyle>
            <a:lvl1pPr>
              <a:defRPr>
                <a:solidFill>
                  <a:srgbClr val="D1EAEE"/>
                </a:solidFill>
              </a:defRPr>
            </a:lvl1pPr>
          </a:lstStyle>
          <a:p>
            <a:pPr lvl="0"/>
            <a:fld id="{59F1C3D8-0295-49EC-B9CA-C3E648A547A8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82225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>
            <a:extLst>
              <a:ext uri="{FF2B5EF4-FFF2-40B4-BE49-F238E27FC236}">
                <a16:creationId xmlns="" xmlns:a16="http://schemas.microsoft.com/office/drawing/2014/main" id="{6FF20E43-58C6-4456-B3BE-FF83A69BEF0F}"/>
              </a:ext>
            </a:extLst>
          </p:cNvPr>
          <p:cNvSpPr/>
          <p:nvPr/>
        </p:nvSpPr>
        <p:spPr>
          <a:xfrm>
            <a:off x="-9528" y="-7141"/>
            <a:ext cx="9163046" cy="1041401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5772"/>
              <a:gd name="f7" fmla="val 656"/>
              <a:gd name="f8" fmla="val 6"/>
              <a:gd name="f9" fmla="val 2"/>
              <a:gd name="f10" fmla="val 2542"/>
              <a:gd name="f11" fmla="val 2746"/>
              <a:gd name="f12" fmla="val 101"/>
              <a:gd name="f13" fmla="val 3828"/>
              <a:gd name="f14" fmla="val 367"/>
              <a:gd name="f15" fmla="val 4374"/>
              <a:gd name="f16" fmla="val 4920"/>
              <a:gd name="f17" fmla="val 5526"/>
              <a:gd name="f18" fmla="val 152"/>
              <a:gd name="f19" fmla="val 5766"/>
              <a:gd name="f20" fmla="val 55"/>
              <a:gd name="f21" fmla="val 213"/>
              <a:gd name="f22" fmla="val 5670"/>
              <a:gd name="f23" fmla="val 257"/>
              <a:gd name="f24" fmla="val 5016"/>
              <a:gd name="f25" fmla="val 441"/>
              <a:gd name="f26" fmla="val 4302"/>
              <a:gd name="f27" fmla="val 439"/>
              <a:gd name="f28" fmla="val 3588"/>
              <a:gd name="f29" fmla="val 437"/>
              <a:gd name="f30" fmla="val 2205"/>
              <a:gd name="f31" fmla="val 165"/>
              <a:gd name="f32" fmla="val 1488"/>
              <a:gd name="f33" fmla="val 201"/>
              <a:gd name="f34" fmla="val 750"/>
              <a:gd name="f35" fmla="val 209"/>
              <a:gd name="f36" fmla="val 270"/>
              <a:gd name="f37" fmla="val 482"/>
              <a:gd name="f38" fmla="+- 0 0 -90"/>
              <a:gd name="f39" fmla="*/ f3 1 5772"/>
              <a:gd name="f40" fmla="*/ f4 1 656"/>
              <a:gd name="f41" fmla="+- f7 0 f5"/>
              <a:gd name="f42" fmla="+- f6 0 f5"/>
              <a:gd name="f43" fmla="*/ f38 f0 1"/>
              <a:gd name="f44" fmla="*/ f42 1 5772"/>
              <a:gd name="f45" fmla="*/ f41 1 656"/>
              <a:gd name="f46" fmla="*/ f43 1 f2"/>
              <a:gd name="f47" fmla="*/ 6 1 f44"/>
              <a:gd name="f48" fmla="*/ 2 1 f45"/>
              <a:gd name="f49" fmla="*/ 2542 1 f44"/>
              <a:gd name="f50" fmla="*/ 0 1 f45"/>
              <a:gd name="f51" fmla="*/ 4374 1 f44"/>
              <a:gd name="f52" fmla="*/ 367 1 f45"/>
              <a:gd name="f53" fmla="*/ 5766 1 f44"/>
              <a:gd name="f54" fmla="*/ 55 1 f45"/>
              <a:gd name="f55" fmla="*/ 5772 1 f44"/>
              <a:gd name="f56" fmla="*/ 213 1 f45"/>
              <a:gd name="f57" fmla="*/ 4302 1 f44"/>
              <a:gd name="f58" fmla="*/ 439 1 f45"/>
              <a:gd name="f59" fmla="*/ 1488 1 f44"/>
              <a:gd name="f60" fmla="*/ 201 1 f45"/>
              <a:gd name="f61" fmla="*/ 0 1 f44"/>
              <a:gd name="f62" fmla="*/ 656 1 f45"/>
              <a:gd name="f63" fmla="+- f46 0 f1"/>
              <a:gd name="f64" fmla="*/ f61 f39 1"/>
              <a:gd name="f65" fmla="*/ f55 f39 1"/>
              <a:gd name="f66" fmla="*/ f62 f40 1"/>
              <a:gd name="f67" fmla="*/ f50 f40 1"/>
              <a:gd name="f68" fmla="*/ f47 f39 1"/>
              <a:gd name="f69" fmla="*/ f48 f40 1"/>
              <a:gd name="f70" fmla="*/ f49 f39 1"/>
              <a:gd name="f71" fmla="*/ f51 f39 1"/>
              <a:gd name="f72" fmla="*/ f52 f40 1"/>
              <a:gd name="f73" fmla="*/ f53 f39 1"/>
              <a:gd name="f74" fmla="*/ f54 f40 1"/>
              <a:gd name="f75" fmla="*/ f56 f40 1"/>
              <a:gd name="f76" fmla="*/ f57 f39 1"/>
              <a:gd name="f77" fmla="*/ f58 f40 1"/>
              <a:gd name="f78" fmla="*/ f59 f39 1"/>
              <a:gd name="f79" fmla="*/ f60 f4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63">
                <a:pos x="f68" y="f69"/>
              </a:cxn>
              <a:cxn ang="f63">
                <a:pos x="f70" y="f67"/>
              </a:cxn>
              <a:cxn ang="f63">
                <a:pos x="f71" y="f72"/>
              </a:cxn>
              <a:cxn ang="f63">
                <a:pos x="f73" y="f74"/>
              </a:cxn>
              <a:cxn ang="f63">
                <a:pos x="f65" y="f75"/>
              </a:cxn>
              <a:cxn ang="f63">
                <a:pos x="f76" y="f77"/>
              </a:cxn>
              <a:cxn ang="f63">
                <a:pos x="f78" y="f79"/>
              </a:cxn>
              <a:cxn ang="f63">
                <a:pos x="f64" y="f66"/>
              </a:cxn>
              <a:cxn ang="f63">
                <a:pos x="f68" y="f69"/>
              </a:cxn>
            </a:cxnLst>
            <a:rect l="f64" t="f67" r="f65" b="f66"/>
            <a:pathLst>
              <a:path w="5772" h="656">
                <a:moveTo>
                  <a:pt x="f8" y="f9"/>
                </a:moveTo>
                <a:lnTo>
                  <a:pt x="f10" y="f5"/>
                </a:lnTo>
                <a:cubicBezTo>
                  <a:pt x="f11" y="f12"/>
                  <a:pt x="f13" y="f14"/>
                  <a:pt x="f15" y="f14"/>
                </a:cubicBezTo>
                <a:cubicBezTo>
                  <a:pt x="f16" y="f14"/>
                  <a:pt x="f17" y="f18"/>
                  <a:pt x="f19" y="f20"/>
                </a:cubicBezTo>
                <a:lnTo>
                  <a:pt x="f6" y="f21"/>
                </a:lnTo>
                <a:cubicBezTo>
                  <a:pt x="f22" y="f23"/>
                  <a:pt x="f24" y="f25"/>
                  <a:pt x="f26" y="f27"/>
                </a:cubicBezTo>
                <a:cubicBezTo>
                  <a:pt x="f28" y="f29"/>
                  <a:pt x="f30" y="f31"/>
                  <a:pt x="f32" y="f33"/>
                </a:cubicBezTo>
                <a:cubicBezTo>
                  <a:pt x="f34" y="f35"/>
                  <a:pt x="f36" y="f37"/>
                  <a:pt x="f5" y="f7"/>
                </a:cubicBezTo>
                <a:lnTo>
                  <a:pt x="f8" y="f9"/>
                </a:lnTo>
                <a:close/>
              </a:path>
            </a:pathLst>
          </a:custGeom>
          <a:gradFill>
            <a:gsLst>
              <a:gs pos="0">
                <a:srgbClr val="0079AF">
                  <a:alpha val="45000"/>
                </a:srgbClr>
              </a:gs>
              <a:gs pos="100000">
                <a:srgbClr val="00EBF8">
                  <a:alpha val="55000"/>
                </a:srgbClr>
              </a:gs>
            </a:gsLst>
            <a:lin ang="5400000"/>
          </a:gradFill>
          <a:ln>
            <a:noFill/>
            <a:prstDash val="solid"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Constantia"/>
            </a:endParaRPr>
          </a:p>
        </p:txBody>
      </p:sp>
      <p:sp>
        <p:nvSpPr>
          <p:cNvPr id="9" name="Freeform 7">
            <a:extLst>
              <a:ext uri="{FF2B5EF4-FFF2-40B4-BE49-F238E27FC236}">
                <a16:creationId xmlns="" xmlns:a16="http://schemas.microsoft.com/office/drawing/2014/main" id="{36C9495C-E3DD-4C6C-8978-06A5BDAC9CCA}"/>
              </a:ext>
            </a:extLst>
          </p:cNvPr>
          <p:cNvSpPr/>
          <p:nvPr/>
        </p:nvSpPr>
        <p:spPr>
          <a:xfrm>
            <a:off x="4381503" y="-7141"/>
            <a:ext cx="4762496" cy="638178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3000"/>
              <a:gd name="f7" fmla="val 595"/>
              <a:gd name="f8" fmla="val 174"/>
              <a:gd name="f9" fmla="val 102"/>
              <a:gd name="f10" fmla="val 1168"/>
              <a:gd name="f11" fmla="val 533"/>
              <a:gd name="f12" fmla="val 1668"/>
              <a:gd name="f13" fmla="val 564"/>
              <a:gd name="f14" fmla="val 2168"/>
              <a:gd name="f15" fmla="val 2778"/>
              <a:gd name="f16" fmla="val 279"/>
              <a:gd name="f17" fmla="val 186"/>
              <a:gd name="f18" fmla="val 6"/>
              <a:gd name="f19" fmla="+- 0 0 -90"/>
              <a:gd name="f20" fmla="*/ f3 1 3000"/>
              <a:gd name="f21" fmla="*/ f4 1 595"/>
              <a:gd name="f22" fmla="+- f7 0 f5"/>
              <a:gd name="f23" fmla="+- f6 0 f5"/>
              <a:gd name="f24" fmla="*/ f19 f0 1"/>
              <a:gd name="f25" fmla="*/ f23 1 3000"/>
              <a:gd name="f26" fmla="*/ f22 1 595"/>
              <a:gd name="f27" fmla="*/ f24 1 f2"/>
              <a:gd name="f28" fmla="*/ 0 1 f25"/>
              <a:gd name="f29" fmla="*/ 0 1 f26"/>
              <a:gd name="f30" fmla="*/ 1668 1 f25"/>
              <a:gd name="f31" fmla="*/ 564 1 f26"/>
              <a:gd name="f32" fmla="*/ 3000 1 f25"/>
              <a:gd name="f33" fmla="*/ 186 1 f26"/>
              <a:gd name="f34" fmla="*/ 6 1 f26"/>
              <a:gd name="f35" fmla="*/ 595 1 f26"/>
              <a:gd name="f36" fmla="+- f27 0 f1"/>
              <a:gd name="f37" fmla="*/ f28 f20 1"/>
              <a:gd name="f38" fmla="*/ f32 f20 1"/>
              <a:gd name="f39" fmla="*/ f35 f21 1"/>
              <a:gd name="f40" fmla="*/ f29 f21 1"/>
              <a:gd name="f41" fmla="*/ f30 f20 1"/>
              <a:gd name="f42" fmla="*/ f31 f21 1"/>
              <a:gd name="f43" fmla="*/ f33 f21 1"/>
              <a:gd name="f44" fmla="*/ f34 f2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6">
                <a:pos x="f37" y="f40"/>
              </a:cxn>
              <a:cxn ang="f36">
                <a:pos x="f41" y="f42"/>
              </a:cxn>
              <a:cxn ang="f36">
                <a:pos x="f38" y="f43"/>
              </a:cxn>
              <a:cxn ang="f36">
                <a:pos x="f38" y="f44"/>
              </a:cxn>
              <a:cxn ang="f36">
                <a:pos x="f37" y="f40"/>
              </a:cxn>
            </a:cxnLst>
            <a:rect l="f37" t="f40" r="f38" b="f39"/>
            <a:pathLst>
              <a:path w="3000" h="595">
                <a:moveTo>
                  <a:pt x="f5" y="f5"/>
                </a:moveTo>
                <a:cubicBezTo>
                  <a:pt x="f8" y="f9"/>
                  <a:pt x="f10" y="f11"/>
                  <a:pt x="f12" y="f13"/>
                </a:cubicBezTo>
                <a:cubicBezTo>
                  <a:pt x="f14" y="f7"/>
                  <a:pt x="f15" y="f16"/>
                  <a:pt x="f6" y="f17"/>
                </a:cubicBezTo>
                <a:lnTo>
                  <a:pt x="f6" y="f18"/>
                </a:lnTo>
                <a:lnTo>
                  <a:pt x="f5" y="f5"/>
                </a:lnTo>
                <a:close/>
              </a:path>
            </a:pathLst>
          </a:custGeom>
          <a:gradFill>
            <a:gsLst>
              <a:gs pos="0">
                <a:srgbClr val="00ADB6">
                  <a:alpha val="30000"/>
                </a:srgbClr>
              </a:gs>
              <a:gs pos="100000">
                <a:srgbClr val="009BE5">
                  <a:alpha val="45000"/>
                </a:srgbClr>
              </a:gs>
            </a:gsLst>
            <a:lin ang="5400000"/>
          </a:gradFill>
          <a:ln>
            <a:noFill/>
            <a:prstDash val="solid"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Constantia"/>
            </a:endParaRPr>
          </a:p>
        </p:txBody>
      </p:sp>
      <p:grpSp>
        <p:nvGrpSpPr>
          <p:cNvPr id="10" name="Group 1">
            <a:extLst>
              <a:ext uri="{FF2B5EF4-FFF2-40B4-BE49-F238E27FC236}">
                <a16:creationId xmlns="" xmlns:a16="http://schemas.microsoft.com/office/drawing/2014/main" id="{D58C8431-952B-44D4-B66D-AF39D2AB070C}"/>
              </a:ext>
            </a:extLst>
          </p:cNvPr>
          <p:cNvGrpSpPr/>
          <p:nvPr/>
        </p:nvGrpSpPr>
        <p:grpSpPr>
          <a:xfrm>
            <a:off x="-19010" y="202411"/>
            <a:ext cx="9180538" cy="649224"/>
            <a:chOff x="-19010" y="202411"/>
            <a:chExt cx="9180538" cy="649224"/>
          </a:xfrm>
        </p:grpSpPr>
        <p:sp>
          <p:nvSpPr>
            <p:cNvPr id="11" name="Freeform 11">
              <a:extLst>
                <a:ext uri="{FF2B5EF4-FFF2-40B4-BE49-F238E27FC236}">
                  <a16:creationId xmlns="" xmlns:a16="http://schemas.microsoft.com/office/drawing/2014/main" id="{8E1FB683-79EA-4463-A7DC-E8B568DFC6A1}"/>
                </a:ext>
              </a:extLst>
            </p:cNvPr>
            <p:cNvSpPr/>
            <p:nvPr/>
          </p:nvSpPr>
          <p:spPr>
            <a:xfrm rot="21435692">
              <a:off x="-19010" y="202411"/>
              <a:ext cx="9163046" cy="64922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5772"/>
                <a:gd name="f7" fmla="val 1055"/>
                <a:gd name="f8" fmla="val 966"/>
                <a:gd name="f9" fmla="val 282"/>
                <a:gd name="f10" fmla="val 738"/>
                <a:gd name="f11" fmla="val 923"/>
                <a:gd name="f12" fmla="val 275"/>
                <a:gd name="f13" fmla="val 1608"/>
                <a:gd name="f14" fmla="val 2293"/>
                <a:gd name="f15" fmla="val 289"/>
                <a:gd name="f16" fmla="val 3416"/>
                <a:gd name="f17" fmla="val 4110"/>
                <a:gd name="f18" fmla="val 1008"/>
                <a:gd name="f19" fmla="val 4804"/>
                <a:gd name="f20" fmla="val 961"/>
                <a:gd name="f21" fmla="val 5426"/>
                <a:gd name="f22" fmla="val 210"/>
                <a:gd name="f23" fmla="+- 0 0 -90"/>
                <a:gd name="f24" fmla="*/ f3 1 5772"/>
                <a:gd name="f25" fmla="*/ f4 1 1055"/>
                <a:gd name="f26" fmla="+- f7 0 f5"/>
                <a:gd name="f27" fmla="+- f6 0 f5"/>
                <a:gd name="f28" fmla="*/ f23 f0 1"/>
                <a:gd name="f29" fmla="*/ f27 1 5772"/>
                <a:gd name="f30" fmla="*/ f26 1 1055"/>
                <a:gd name="f31" fmla="*/ f28 1 f2"/>
                <a:gd name="f32" fmla="*/ 0 1 f29"/>
                <a:gd name="f33" fmla="*/ 966 1 f30"/>
                <a:gd name="f34" fmla="*/ 1608 1 f29"/>
                <a:gd name="f35" fmla="*/ 282 1 f30"/>
                <a:gd name="f36" fmla="*/ 4110 1 f29"/>
                <a:gd name="f37" fmla="*/ 1008 1 f30"/>
                <a:gd name="f38" fmla="*/ 5772 1 f29"/>
                <a:gd name="f39" fmla="*/ 0 1 f30"/>
                <a:gd name="f40" fmla="*/ 1055 1 f30"/>
                <a:gd name="f41" fmla="+- f31 0 f1"/>
                <a:gd name="f42" fmla="*/ f32 f24 1"/>
                <a:gd name="f43" fmla="*/ f38 f24 1"/>
                <a:gd name="f44" fmla="*/ f40 f25 1"/>
                <a:gd name="f45" fmla="*/ f39 f25 1"/>
                <a:gd name="f46" fmla="*/ f33 f25 1"/>
                <a:gd name="f47" fmla="*/ f34 f24 1"/>
                <a:gd name="f48" fmla="*/ f35 f25 1"/>
                <a:gd name="f49" fmla="*/ f36 f24 1"/>
                <a:gd name="f50" fmla="*/ f37 f2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1">
                  <a:pos x="f42" y="f46"/>
                </a:cxn>
                <a:cxn ang="f41">
                  <a:pos x="f47" y="f48"/>
                </a:cxn>
                <a:cxn ang="f41">
                  <a:pos x="f49" y="f50"/>
                </a:cxn>
                <a:cxn ang="f41">
                  <a:pos x="f43" y="f45"/>
                </a:cxn>
              </a:cxnLst>
              <a:rect l="f42" t="f45" r="f43" b="f44"/>
              <a:pathLst>
                <a:path w="5772" h="1055">
                  <a:moveTo>
                    <a:pt x="f5" y="f8"/>
                  </a:moveTo>
                  <a:cubicBezTo>
                    <a:pt x="f9" y="f10"/>
                    <a:pt x="f11" y="f12"/>
                    <a:pt x="f13" y="f9"/>
                  </a:cubicBezTo>
                  <a:cubicBezTo>
                    <a:pt x="f14" y="f15"/>
                    <a:pt x="f16" y="f7"/>
                    <a:pt x="f17" y="f18"/>
                  </a:cubicBezTo>
                  <a:cubicBezTo>
                    <a:pt x="f19" y="f20"/>
                    <a:pt x="f21" y="f22"/>
                    <a:pt x="f6" y="f5"/>
                  </a:cubicBezTo>
                </a:path>
              </a:pathLst>
            </a:custGeom>
            <a:noFill/>
            <a:ln w="10799">
              <a:solidFill>
                <a:srgbClr val="008ABF">
                  <a:alpha val="56000"/>
                </a:srgbClr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onstantia"/>
              </a:endParaRPr>
            </a:p>
          </p:txBody>
        </p:sp>
        <p:sp>
          <p:nvSpPr>
            <p:cNvPr id="12" name="Freeform 12">
              <a:extLst>
                <a:ext uri="{FF2B5EF4-FFF2-40B4-BE49-F238E27FC236}">
                  <a16:creationId xmlns="" xmlns:a16="http://schemas.microsoft.com/office/drawing/2014/main" id="{29C36F30-3A35-4A06-9765-84B4906100D9}"/>
                </a:ext>
              </a:extLst>
            </p:cNvPr>
            <p:cNvSpPr/>
            <p:nvPr/>
          </p:nvSpPr>
          <p:spPr>
            <a:xfrm rot="21435692">
              <a:off x="-14283" y="275865"/>
              <a:ext cx="9175811" cy="530352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5766"/>
                <a:gd name="f7" fmla="val 854"/>
                <a:gd name="f8" fmla="val 732"/>
                <a:gd name="f9" fmla="val 273"/>
                <a:gd name="f10" fmla="val 647"/>
                <a:gd name="f11" fmla="val 951"/>
                <a:gd name="f12" fmla="val 214"/>
                <a:gd name="f13" fmla="val 1638"/>
                <a:gd name="f14" fmla="val 228"/>
                <a:gd name="f15" fmla="val 2325"/>
                <a:gd name="f16" fmla="val 242"/>
                <a:gd name="f17" fmla="val 3434"/>
                <a:gd name="f18" fmla="val 4122"/>
                <a:gd name="f19" fmla="val 816"/>
                <a:gd name="f20" fmla="val 4810"/>
                <a:gd name="f21" fmla="val 778"/>
                <a:gd name="f22" fmla="val 5424"/>
                <a:gd name="f23" fmla="val 170"/>
                <a:gd name="f24" fmla="+- 0 0 -90"/>
                <a:gd name="f25" fmla="*/ f3 1 5766"/>
                <a:gd name="f26" fmla="*/ f4 1 854"/>
                <a:gd name="f27" fmla="+- f7 0 f5"/>
                <a:gd name="f28" fmla="+- f6 0 f5"/>
                <a:gd name="f29" fmla="*/ f24 f0 1"/>
                <a:gd name="f30" fmla="*/ f28 1 5766"/>
                <a:gd name="f31" fmla="*/ f27 1 854"/>
                <a:gd name="f32" fmla="*/ f29 1 f2"/>
                <a:gd name="f33" fmla="*/ 0 1 f30"/>
                <a:gd name="f34" fmla="*/ 732 1 f31"/>
                <a:gd name="f35" fmla="*/ 1638 1 f30"/>
                <a:gd name="f36" fmla="*/ 228 1 f31"/>
                <a:gd name="f37" fmla="*/ 4122 1 f30"/>
                <a:gd name="f38" fmla="*/ 816 1 f31"/>
                <a:gd name="f39" fmla="*/ 5766 1 f30"/>
                <a:gd name="f40" fmla="*/ 0 1 f31"/>
                <a:gd name="f41" fmla="*/ 854 1 f31"/>
                <a:gd name="f42" fmla="+- f32 0 f1"/>
                <a:gd name="f43" fmla="*/ f33 f25 1"/>
                <a:gd name="f44" fmla="*/ f39 f25 1"/>
                <a:gd name="f45" fmla="*/ f41 f26 1"/>
                <a:gd name="f46" fmla="*/ f40 f26 1"/>
                <a:gd name="f47" fmla="*/ f34 f26 1"/>
                <a:gd name="f48" fmla="*/ f35 f25 1"/>
                <a:gd name="f49" fmla="*/ f36 f26 1"/>
                <a:gd name="f50" fmla="*/ f37 f25 1"/>
                <a:gd name="f51" fmla="*/ f38 f2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2">
                  <a:pos x="f43" y="f47"/>
                </a:cxn>
                <a:cxn ang="f42">
                  <a:pos x="f48" y="f49"/>
                </a:cxn>
                <a:cxn ang="f42">
                  <a:pos x="f50" y="f51"/>
                </a:cxn>
                <a:cxn ang="f42">
                  <a:pos x="f44" y="f46"/>
                </a:cxn>
              </a:cxnLst>
              <a:rect l="f43" t="f46" r="f44" b="f45"/>
              <a:pathLst>
                <a:path w="5766" h="854">
                  <a:moveTo>
                    <a:pt x="f5" y="f8"/>
                  </a:moveTo>
                  <a:cubicBezTo>
                    <a:pt x="f9" y="f10"/>
                    <a:pt x="f11" y="f12"/>
                    <a:pt x="f13" y="f14"/>
                  </a:cubicBezTo>
                  <a:cubicBezTo>
                    <a:pt x="f15" y="f16"/>
                    <a:pt x="f17" y="f7"/>
                    <a:pt x="f18" y="f19"/>
                  </a:cubicBezTo>
                  <a:cubicBezTo>
                    <a:pt x="f20" y="f21"/>
                    <a:pt x="f22" y="f23"/>
                    <a:pt x="f6" y="f5"/>
                  </a:cubicBezTo>
                </a:path>
              </a:pathLst>
            </a:custGeom>
            <a:noFill/>
            <a:ln w="9528">
              <a:solidFill>
                <a:srgbClr val="009DD9">
                  <a:alpha val="56000"/>
                </a:srgbClr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onstantia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C8CA7893-9B5F-465A-8B87-A3D202D809D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A250A36-9B0F-4260-8468-B1835066D410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457200" y="1920084"/>
            <a:ext cx="4038603" cy="443484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 sz="2000"/>
            </a:lvl3pPr>
            <a:lvl4pPr>
              <a:spcBef>
                <a:spcPts val="400"/>
              </a:spcBef>
              <a:defRPr sz="1800"/>
            </a:lvl4pPr>
            <a:lvl5pPr>
              <a:spcBef>
                <a:spcPts val="400"/>
              </a:spcBef>
              <a:defRPr sz="1800"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8ACECD68-231B-446B-98B3-C62F095C0266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4648196" y="1920084"/>
            <a:ext cx="4038603" cy="443484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 sz="2000"/>
            </a:lvl3pPr>
            <a:lvl4pPr>
              <a:spcBef>
                <a:spcPts val="400"/>
              </a:spcBef>
              <a:defRPr sz="1800"/>
            </a:lvl4pPr>
            <a:lvl5pPr>
              <a:spcBef>
                <a:spcPts val="400"/>
              </a:spcBef>
              <a:defRPr sz="1800"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E7D89A23-EE1F-49D9-BA1C-2B2713EAC0CF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>
          <a:xfrm>
            <a:off x="457200" y="6356351"/>
            <a:ext cx="2133596" cy="365129"/>
          </a:xfrm>
        </p:spPr>
        <p:txBody>
          <a:bodyPr/>
          <a:lstStyle>
            <a:lvl1pPr>
              <a:defRPr/>
            </a:lvl1pPr>
          </a:lstStyle>
          <a:p>
            <a:pPr lvl="0"/>
            <a:fld id="{29BB3A3B-1F09-499E-8BEE-24D898F3062A}" type="datetime1">
              <a:rPr lang="it-IT"/>
              <a:pPr lvl="0"/>
              <a:t>07/06/2018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BA046230-3A52-41D6-98D2-FF9342748F74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2667003" y="6356351"/>
            <a:ext cx="3352803" cy="365129"/>
          </a:xfrm>
        </p:spPr>
        <p:txBody>
          <a:bodyPr/>
          <a:lstStyle>
            <a:lvl1pPr>
              <a:defRPr/>
            </a:lvl1pPr>
          </a:lstStyle>
          <a:p>
            <a:pPr lvl="0"/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A734BA74-A0EC-4C19-964B-E2CB499E0C08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7924803" y="6356351"/>
            <a:ext cx="761996" cy="365129"/>
          </a:xfrm>
        </p:spPr>
        <p:txBody>
          <a:bodyPr/>
          <a:lstStyle>
            <a:lvl1pPr>
              <a:defRPr/>
            </a:lvl1pPr>
          </a:lstStyle>
          <a:p>
            <a:pPr lvl="0"/>
            <a:fld id="{3B5BF6AF-C9FD-4E3E-A839-A2514D0FA4E4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28145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>
            <a:extLst>
              <a:ext uri="{FF2B5EF4-FFF2-40B4-BE49-F238E27FC236}">
                <a16:creationId xmlns="" xmlns:a16="http://schemas.microsoft.com/office/drawing/2014/main" id="{8AB3B556-7201-4EA7-9F3D-D203A5766FD0}"/>
              </a:ext>
            </a:extLst>
          </p:cNvPr>
          <p:cNvSpPr/>
          <p:nvPr/>
        </p:nvSpPr>
        <p:spPr>
          <a:xfrm>
            <a:off x="-9528" y="-7141"/>
            <a:ext cx="9163046" cy="1041401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5772"/>
              <a:gd name="f7" fmla="val 656"/>
              <a:gd name="f8" fmla="val 6"/>
              <a:gd name="f9" fmla="val 2"/>
              <a:gd name="f10" fmla="val 2542"/>
              <a:gd name="f11" fmla="val 2746"/>
              <a:gd name="f12" fmla="val 101"/>
              <a:gd name="f13" fmla="val 3828"/>
              <a:gd name="f14" fmla="val 367"/>
              <a:gd name="f15" fmla="val 4374"/>
              <a:gd name="f16" fmla="val 4920"/>
              <a:gd name="f17" fmla="val 5526"/>
              <a:gd name="f18" fmla="val 152"/>
              <a:gd name="f19" fmla="val 5766"/>
              <a:gd name="f20" fmla="val 55"/>
              <a:gd name="f21" fmla="val 213"/>
              <a:gd name="f22" fmla="val 5670"/>
              <a:gd name="f23" fmla="val 257"/>
              <a:gd name="f24" fmla="val 5016"/>
              <a:gd name="f25" fmla="val 441"/>
              <a:gd name="f26" fmla="val 4302"/>
              <a:gd name="f27" fmla="val 439"/>
              <a:gd name="f28" fmla="val 3588"/>
              <a:gd name="f29" fmla="val 437"/>
              <a:gd name="f30" fmla="val 2205"/>
              <a:gd name="f31" fmla="val 165"/>
              <a:gd name="f32" fmla="val 1488"/>
              <a:gd name="f33" fmla="val 201"/>
              <a:gd name="f34" fmla="val 750"/>
              <a:gd name="f35" fmla="val 209"/>
              <a:gd name="f36" fmla="val 270"/>
              <a:gd name="f37" fmla="val 482"/>
              <a:gd name="f38" fmla="+- 0 0 -90"/>
              <a:gd name="f39" fmla="*/ f3 1 5772"/>
              <a:gd name="f40" fmla="*/ f4 1 656"/>
              <a:gd name="f41" fmla="+- f7 0 f5"/>
              <a:gd name="f42" fmla="+- f6 0 f5"/>
              <a:gd name="f43" fmla="*/ f38 f0 1"/>
              <a:gd name="f44" fmla="*/ f42 1 5772"/>
              <a:gd name="f45" fmla="*/ f41 1 656"/>
              <a:gd name="f46" fmla="*/ f43 1 f2"/>
              <a:gd name="f47" fmla="*/ 6 1 f44"/>
              <a:gd name="f48" fmla="*/ 2 1 f45"/>
              <a:gd name="f49" fmla="*/ 2542 1 f44"/>
              <a:gd name="f50" fmla="*/ 0 1 f45"/>
              <a:gd name="f51" fmla="*/ 4374 1 f44"/>
              <a:gd name="f52" fmla="*/ 367 1 f45"/>
              <a:gd name="f53" fmla="*/ 5766 1 f44"/>
              <a:gd name="f54" fmla="*/ 55 1 f45"/>
              <a:gd name="f55" fmla="*/ 5772 1 f44"/>
              <a:gd name="f56" fmla="*/ 213 1 f45"/>
              <a:gd name="f57" fmla="*/ 4302 1 f44"/>
              <a:gd name="f58" fmla="*/ 439 1 f45"/>
              <a:gd name="f59" fmla="*/ 1488 1 f44"/>
              <a:gd name="f60" fmla="*/ 201 1 f45"/>
              <a:gd name="f61" fmla="*/ 0 1 f44"/>
              <a:gd name="f62" fmla="*/ 656 1 f45"/>
              <a:gd name="f63" fmla="+- f46 0 f1"/>
              <a:gd name="f64" fmla="*/ f61 f39 1"/>
              <a:gd name="f65" fmla="*/ f55 f39 1"/>
              <a:gd name="f66" fmla="*/ f62 f40 1"/>
              <a:gd name="f67" fmla="*/ f50 f40 1"/>
              <a:gd name="f68" fmla="*/ f47 f39 1"/>
              <a:gd name="f69" fmla="*/ f48 f40 1"/>
              <a:gd name="f70" fmla="*/ f49 f39 1"/>
              <a:gd name="f71" fmla="*/ f51 f39 1"/>
              <a:gd name="f72" fmla="*/ f52 f40 1"/>
              <a:gd name="f73" fmla="*/ f53 f39 1"/>
              <a:gd name="f74" fmla="*/ f54 f40 1"/>
              <a:gd name="f75" fmla="*/ f56 f40 1"/>
              <a:gd name="f76" fmla="*/ f57 f39 1"/>
              <a:gd name="f77" fmla="*/ f58 f40 1"/>
              <a:gd name="f78" fmla="*/ f59 f39 1"/>
              <a:gd name="f79" fmla="*/ f60 f4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63">
                <a:pos x="f68" y="f69"/>
              </a:cxn>
              <a:cxn ang="f63">
                <a:pos x="f70" y="f67"/>
              </a:cxn>
              <a:cxn ang="f63">
                <a:pos x="f71" y="f72"/>
              </a:cxn>
              <a:cxn ang="f63">
                <a:pos x="f73" y="f74"/>
              </a:cxn>
              <a:cxn ang="f63">
                <a:pos x="f65" y="f75"/>
              </a:cxn>
              <a:cxn ang="f63">
                <a:pos x="f76" y="f77"/>
              </a:cxn>
              <a:cxn ang="f63">
                <a:pos x="f78" y="f79"/>
              </a:cxn>
              <a:cxn ang="f63">
                <a:pos x="f64" y="f66"/>
              </a:cxn>
              <a:cxn ang="f63">
                <a:pos x="f68" y="f69"/>
              </a:cxn>
            </a:cxnLst>
            <a:rect l="f64" t="f67" r="f65" b="f66"/>
            <a:pathLst>
              <a:path w="5772" h="656">
                <a:moveTo>
                  <a:pt x="f8" y="f9"/>
                </a:moveTo>
                <a:lnTo>
                  <a:pt x="f10" y="f5"/>
                </a:lnTo>
                <a:cubicBezTo>
                  <a:pt x="f11" y="f12"/>
                  <a:pt x="f13" y="f14"/>
                  <a:pt x="f15" y="f14"/>
                </a:cubicBezTo>
                <a:cubicBezTo>
                  <a:pt x="f16" y="f14"/>
                  <a:pt x="f17" y="f18"/>
                  <a:pt x="f19" y="f20"/>
                </a:cubicBezTo>
                <a:lnTo>
                  <a:pt x="f6" y="f21"/>
                </a:lnTo>
                <a:cubicBezTo>
                  <a:pt x="f22" y="f23"/>
                  <a:pt x="f24" y="f25"/>
                  <a:pt x="f26" y="f27"/>
                </a:cubicBezTo>
                <a:cubicBezTo>
                  <a:pt x="f28" y="f29"/>
                  <a:pt x="f30" y="f31"/>
                  <a:pt x="f32" y="f33"/>
                </a:cubicBezTo>
                <a:cubicBezTo>
                  <a:pt x="f34" y="f35"/>
                  <a:pt x="f36" y="f37"/>
                  <a:pt x="f5" y="f7"/>
                </a:cubicBezTo>
                <a:lnTo>
                  <a:pt x="f8" y="f9"/>
                </a:lnTo>
                <a:close/>
              </a:path>
            </a:pathLst>
          </a:custGeom>
          <a:gradFill>
            <a:gsLst>
              <a:gs pos="0">
                <a:srgbClr val="0079AF">
                  <a:alpha val="45000"/>
                </a:srgbClr>
              </a:gs>
              <a:gs pos="100000">
                <a:srgbClr val="00EBF8">
                  <a:alpha val="55000"/>
                </a:srgbClr>
              </a:gs>
            </a:gsLst>
            <a:lin ang="5400000"/>
          </a:gradFill>
          <a:ln>
            <a:noFill/>
            <a:prstDash val="solid"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Constantia"/>
            </a:endParaRPr>
          </a:p>
        </p:txBody>
      </p:sp>
      <p:sp>
        <p:nvSpPr>
          <p:cNvPr id="11" name="Freeform 7">
            <a:extLst>
              <a:ext uri="{FF2B5EF4-FFF2-40B4-BE49-F238E27FC236}">
                <a16:creationId xmlns="" xmlns:a16="http://schemas.microsoft.com/office/drawing/2014/main" id="{D04D0F8E-A26F-4773-AB31-72D58FA4AFCC}"/>
              </a:ext>
            </a:extLst>
          </p:cNvPr>
          <p:cNvSpPr/>
          <p:nvPr/>
        </p:nvSpPr>
        <p:spPr>
          <a:xfrm>
            <a:off x="4381503" y="-7141"/>
            <a:ext cx="4762496" cy="638178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3000"/>
              <a:gd name="f7" fmla="val 595"/>
              <a:gd name="f8" fmla="val 174"/>
              <a:gd name="f9" fmla="val 102"/>
              <a:gd name="f10" fmla="val 1168"/>
              <a:gd name="f11" fmla="val 533"/>
              <a:gd name="f12" fmla="val 1668"/>
              <a:gd name="f13" fmla="val 564"/>
              <a:gd name="f14" fmla="val 2168"/>
              <a:gd name="f15" fmla="val 2778"/>
              <a:gd name="f16" fmla="val 279"/>
              <a:gd name="f17" fmla="val 186"/>
              <a:gd name="f18" fmla="val 6"/>
              <a:gd name="f19" fmla="+- 0 0 -90"/>
              <a:gd name="f20" fmla="*/ f3 1 3000"/>
              <a:gd name="f21" fmla="*/ f4 1 595"/>
              <a:gd name="f22" fmla="+- f7 0 f5"/>
              <a:gd name="f23" fmla="+- f6 0 f5"/>
              <a:gd name="f24" fmla="*/ f19 f0 1"/>
              <a:gd name="f25" fmla="*/ f23 1 3000"/>
              <a:gd name="f26" fmla="*/ f22 1 595"/>
              <a:gd name="f27" fmla="*/ f24 1 f2"/>
              <a:gd name="f28" fmla="*/ 0 1 f25"/>
              <a:gd name="f29" fmla="*/ 0 1 f26"/>
              <a:gd name="f30" fmla="*/ 1668 1 f25"/>
              <a:gd name="f31" fmla="*/ 564 1 f26"/>
              <a:gd name="f32" fmla="*/ 3000 1 f25"/>
              <a:gd name="f33" fmla="*/ 186 1 f26"/>
              <a:gd name="f34" fmla="*/ 6 1 f26"/>
              <a:gd name="f35" fmla="*/ 595 1 f26"/>
              <a:gd name="f36" fmla="+- f27 0 f1"/>
              <a:gd name="f37" fmla="*/ f28 f20 1"/>
              <a:gd name="f38" fmla="*/ f32 f20 1"/>
              <a:gd name="f39" fmla="*/ f35 f21 1"/>
              <a:gd name="f40" fmla="*/ f29 f21 1"/>
              <a:gd name="f41" fmla="*/ f30 f20 1"/>
              <a:gd name="f42" fmla="*/ f31 f21 1"/>
              <a:gd name="f43" fmla="*/ f33 f21 1"/>
              <a:gd name="f44" fmla="*/ f34 f2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6">
                <a:pos x="f37" y="f40"/>
              </a:cxn>
              <a:cxn ang="f36">
                <a:pos x="f41" y="f42"/>
              </a:cxn>
              <a:cxn ang="f36">
                <a:pos x="f38" y="f43"/>
              </a:cxn>
              <a:cxn ang="f36">
                <a:pos x="f38" y="f44"/>
              </a:cxn>
              <a:cxn ang="f36">
                <a:pos x="f37" y="f40"/>
              </a:cxn>
            </a:cxnLst>
            <a:rect l="f37" t="f40" r="f38" b="f39"/>
            <a:pathLst>
              <a:path w="3000" h="595">
                <a:moveTo>
                  <a:pt x="f5" y="f5"/>
                </a:moveTo>
                <a:cubicBezTo>
                  <a:pt x="f8" y="f9"/>
                  <a:pt x="f10" y="f11"/>
                  <a:pt x="f12" y="f13"/>
                </a:cubicBezTo>
                <a:cubicBezTo>
                  <a:pt x="f14" y="f7"/>
                  <a:pt x="f15" y="f16"/>
                  <a:pt x="f6" y="f17"/>
                </a:cubicBezTo>
                <a:lnTo>
                  <a:pt x="f6" y="f18"/>
                </a:lnTo>
                <a:lnTo>
                  <a:pt x="f5" y="f5"/>
                </a:lnTo>
                <a:close/>
              </a:path>
            </a:pathLst>
          </a:custGeom>
          <a:gradFill>
            <a:gsLst>
              <a:gs pos="0">
                <a:srgbClr val="00ADB6">
                  <a:alpha val="30000"/>
                </a:srgbClr>
              </a:gs>
              <a:gs pos="100000">
                <a:srgbClr val="009BE5">
                  <a:alpha val="45000"/>
                </a:srgbClr>
              </a:gs>
            </a:gsLst>
            <a:lin ang="5400000"/>
          </a:gradFill>
          <a:ln>
            <a:noFill/>
            <a:prstDash val="solid"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Constantia"/>
            </a:endParaRPr>
          </a:p>
        </p:txBody>
      </p:sp>
      <p:grpSp>
        <p:nvGrpSpPr>
          <p:cNvPr id="12" name="Group 1">
            <a:extLst>
              <a:ext uri="{FF2B5EF4-FFF2-40B4-BE49-F238E27FC236}">
                <a16:creationId xmlns="" xmlns:a16="http://schemas.microsoft.com/office/drawing/2014/main" id="{59BC379F-864A-4778-B222-1FEE0D2C2286}"/>
              </a:ext>
            </a:extLst>
          </p:cNvPr>
          <p:cNvGrpSpPr/>
          <p:nvPr/>
        </p:nvGrpSpPr>
        <p:grpSpPr>
          <a:xfrm>
            <a:off x="-19010" y="202411"/>
            <a:ext cx="9180538" cy="649224"/>
            <a:chOff x="-19010" y="202411"/>
            <a:chExt cx="9180538" cy="649224"/>
          </a:xfrm>
        </p:grpSpPr>
        <p:sp>
          <p:nvSpPr>
            <p:cNvPr id="13" name="Freeform 11">
              <a:extLst>
                <a:ext uri="{FF2B5EF4-FFF2-40B4-BE49-F238E27FC236}">
                  <a16:creationId xmlns="" xmlns:a16="http://schemas.microsoft.com/office/drawing/2014/main" id="{0032029E-E8E6-4A14-8B0F-96F9E01EF302}"/>
                </a:ext>
              </a:extLst>
            </p:cNvPr>
            <p:cNvSpPr/>
            <p:nvPr/>
          </p:nvSpPr>
          <p:spPr>
            <a:xfrm rot="21435692">
              <a:off x="-19010" y="202411"/>
              <a:ext cx="9163046" cy="64922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5772"/>
                <a:gd name="f7" fmla="val 1055"/>
                <a:gd name="f8" fmla="val 966"/>
                <a:gd name="f9" fmla="val 282"/>
                <a:gd name="f10" fmla="val 738"/>
                <a:gd name="f11" fmla="val 923"/>
                <a:gd name="f12" fmla="val 275"/>
                <a:gd name="f13" fmla="val 1608"/>
                <a:gd name="f14" fmla="val 2293"/>
                <a:gd name="f15" fmla="val 289"/>
                <a:gd name="f16" fmla="val 3416"/>
                <a:gd name="f17" fmla="val 4110"/>
                <a:gd name="f18" fmla="val 1008"/>
                <a:gd name="f19" fmla="val 4804"/>
                <a:gd name="f20" fmla="val 961"/>
                <a:gd name="f21" fmla="val 5426"/>
                <a:gd name="f22" fmla="val 210"/>
                <a:gd name="f23" fmla="+- 0 0 -90"/>
                <a:gd name="f24" fmla="*/ f3 1 5772"/>
                <a:gd name="f25" fmla="*/ f4 1 1055"/>
                <a:gd name="f26" fmla="+- f7 0 f5"/>
                <a:gd name="f27" fmla="+- f6 0 f5"/>
                <a:gd name="f28" fmla="*/ f23 f0 1"/>
                <a:gd name="f29" fmla="*/ f27 1 5772"/>
                <a:gd name="f30" fmla="*/ f26 1 1055"/>
                <a:gd name="f31" fmla="*/ f28 1 f2"/>
                <a:gd name="f32" fmla="*/ 0 1 f29"/>
                <a:gd name="f33" fmla="*/ 966 1 f30"/>
                <a:gd name="f34" fmla="*/ 1608 1 f29"/>
                <a:gd name="f35" fmla="*/ 282 1 f30"/>
                <a:gd name="f36" fmla="*/ 4110 1 f29"/>
                <a:gd name="f37" fmla="*/ 1008 1 f30"/>
                <a:gd name="f38" fmla="*/ 5772 1 f29"/>
                <a:gd name="f39" fmla="*/ 0 1 f30"/>
                <a:gd name="f40" fmla="*/ 1055 1 f30"/>
                <a:gd name="f41" fmla="+- f31 0 f1"/>
                <a:gd name="f42" fmla="*/ f32 f24 1"/>
                <a:gd name="f43" fmla="*/ f38 f24 1"/>
                <a:gd name="f44" fmla="*/ f40 f25 1"/>
                <a:gd name="f45" fmla="*/ f39 f25 1"/>
                <a:gd name="f46" fmla="*/ f33 f25 1"/>
                <a:gd name="f47" fmla="*/ f34 f24 1"/>
                <a:gd name="f48" fmla="*/ f35 f25 1"/>
                <a:gd name="f49" fmla="*/ f36 f24 1"/>
                <a:gd name="f50" fmla="*/ f37 f2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1">
                  <a:pos x="f42" y="f46"/>
                </a:cxn>
                <a:cxn ang="f41">
                  <a:pos x="f47" y="f48"/>
                </a:cxn>
                <a:cxn ang="f41">
                  <a:pos x="f49" y="f50"/>
                </a:cxn>
                <a:cxn ang="f41">
                  <a:pos x="f43" y="f45"/>
                </a:cxn>
              </a:cxnLst>
              <a:rect l="f42" t="f45" r="f43" b="f44"/>
              <a:pathLst>
                <a:path w="5772" h="1055">
                  <a:moveTo>
                    <a:pt x="f5" y="f8"/>
                  </a:moveTo>
                  <a:cubicBezTo>
                    <a:pt x="f9" y="f10"/>
                    <a:pt x="f11" y="f12"/>
                    <a:pt x="f13" y="f9"/>
                  </a:cubicBezTo>
                  <a:cubicBezTo>
                    <a:pt x="f14" y="f15"/>
                    <a:pt x="f16" y="f7"/>
                    <a:pt x="f17" y="f18"/>
                  </a:cubicBezTo>
                  <a:cubicBezTo>
                    <a:pt x="f19" y="f20"/>
                    <a:pt x="f21" y="f22"/>
                    <a:pt x="f6" y="f5"/>
                  </a:cubicBezTo>
                </a:path>
              </a:pathLst>
            </a:custGeom>
            <a:noFill/>
            <a:ln w="10799">
              <a:solidFill>
                <a:srgbClr val="008ABF">
                  <a:alpha val="56000"/>
                </a:srgbClr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onstantia"/>
              </a:endParaRPr>
            </a:p>
          </p:txBody>
        </p:sp>
        <p:sp>
          <p:nvSpPr>
            <p:cNvPr id="14" name="Freeform 12">
              <a:extLst>
                <a:ext uri="{FF2B5EF4-FFF2-40B4-BE49-F238E27FC236}">
                  <a16:creationId xmlns="" xmlns:a16="http://schemas.microsoft.com/office/drawing/2014/main" id="{5D00E100-1551-4702-A5A5-CC51A5563752}"/>
                </a:ext>
              </a:extLst>
            </p:cNvPr>
            <p:cNvSpPr/>
            <p:nvPr/>
          </p:nvSpPr>
          <p:spPr>
            <a:xfrm rot="21435692">
              <a:off x="-14283" y="275865"/>
              <a:ext cx="9175811" cy="530352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5766"/>
                <a:gd name="f7" fmla="val 854"/>
                <a:gd name="f8" fmla="val 732"/>
                <a:gd name="f9" fmla="val 273"/>
                <a:gd name="f10" fmla="val 647"/>
                <a:gd name="f11" fmla="val 951"/>
                <a:gd name="f12" fmla="val 214"/>
                <a:gd name="f13" fmla="val 1638"/>
                <a:gd name="f14" fmla="val 228"/>
                <a:gd name="f15" fmla="val 2325"/>
                <a:gd name="f16" fmla="val 242"/>
                <a:gd name="f17" fmla="val 3434"/>
                <a:gd name="f18" fmla="val 4122"/>
                <a:gd name="f19" fmla="val 816"/>
                <a:gd name="f20" fmla="val 4810"/>
                <a:gd name="f21" fmla="val 778"/>
                <a:gd name="f22" fmla="val 5424"/>
                <a:gd name="f23" fmla="val 170"/>
                <a:gd name="f24" fmla="+- 0 0 -90"/>
                <a:gd name="f25" fmla="*/ f3 1 5766"/>
                <a:gd name="f26" fmla="*/ f4 1 854"/>
                <a:gd name="f27" fmla="+- f7 0 f5"/>
                <a:gd name="f28" fmla="+- f6 0 f5"/>
                <a:gd name="f29" fmla="*/ f24 f0 1"/>
                <a:gd name="f30" fmla="*/ f28 1 5766"/>
                <a:gd name="f31" fmla="*/ f27 1 854"/>
                <a:gd name="f32" fmla="*/ f29 1 f2"/>
                <a:gd name="f33" fmla="*/ 0 1 f30"/>
                <a:gd name="f34" fmla="*/ 732 1 f31"/>
                <a:gd name="f35" fmla="*/ 1638 1 f30"/>
                <a:gd name="f36" fmla="*/ 228 1 f31"/>
                <a:gd name="f37" fmla="*/ 4122 1 f30"/>
                <a:gd name="f38" fmla="*/ 816 1 f31"/>
                <a:gd name="f39" fmla="*/ 5766 1 f30"/>
                <a:gd name="f40" fmla="*/ 0 1 f31"/>
                <a:gd name="f41" fmla="*/ 854 1 f31"/>
                <a:gd name="f42" fmla="+- f32 0 f1"/>
                <a:gd name="f43" fmla="*/ f33 f25 1"/>
                <a:gd name="f44" fmla="*/ f39 f25 1"/>
                <a:gd name="f45" fmla="*/ f41 f26 1"/>
                <a:gd name="f46" fmla="*/ f40 f26 1"/>
                <a:gd name="f47" fmla="*/ f34 f26 1"/>
                <a:gd name="f48" fmla="*/ f35 f25 1"/>
                <a:gd name="f49" fmla="*/ f36 f26 1"/>
                <a:gd name="f50" fmla="*/ f37 f25 1"/>
                <a:gd name="f51" fmla="*/ f38 f2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2">
                  <a:pos x="f43" y="f47"/>
                </a:cxn>
                <a:cxn ang="f42">
                  <a:pos x="f48" y="f49"/>
                </a:cxn>
                <a:cxn ang="f42">
                  <a:pos x="f50" y="f51"/>
                </a:cxn>
                <a:cxn ang="f42">
                  <a:pos x="f44" y="f46"/>
                </a:cxn>
              </a:cxnLst>
              <a:rect l="f43" t="f46" r="f44" b="f45"/>
              <a:pathLst>
                <a:path w="5766" h="854">
                  <a:moveTo>
                    <a:pt x="f5" y="f8"/>
                  </a:moveTo>
                  <a:cubicBezTo>
                    <a:pt x="f9" y="f10"/>
                    <a:pt x="f11" y="f12"/>
                    <a:pt x="f13" y="f14"/>
                  </a:cubicBezTo>
                  <a:cubicBezTo>
                    <a:pt x="f15" y="f16"/>
                    <a:pt x="f17" y="f7"/>
                    <a:pt x="f18" y="f19"/>
                  </a:cubicBezTo>
                  <a:cubicBezTo>
                    <a:pt x="f20" y="f21"/>
                    <a:pt x="f22" y="f23"/>
                    <a:pt x="f6" y="f5"/>
                  </a:cubicBezTo>
                </a:path>
              </a:pathLst>
            </a:custGeom>
            <a:noFill/>
            <a:ln w="9528">
              <a:solidFill>
                <a:srgbClr val="009DD9">
                  <a:alpha val="56000"/>
                </a:srgbClr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onstantia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E1067196-27CE-4627-B3E3-31BD7DA098E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24E40805-DBA5-470E-85D8-01C159FBE6C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57200" y="1855244"/>
            <a:ext cx="4040184" cy="659355"/>
          </a:xfrm>
        </p:spPr>
        <p:txBody>
          <a:bodyPr lIns="45720" tIns="0" rIns="45720" bIns="0" anchor="ctr"/>
          <a:lstStyle>
            <a:lvl1pPr marL="0" indent="0">
              <a:buNone/>
              <a:defRPr sz="2400" b="1">
                <a:solidFill>
                  <a:srgbClr val="04617B"/>
                </a:solidFill>
              </a:defRPr>
            </a:lvl1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45A30BE3-8BA3-4331-9FFC-0E0B4EE01B94}"/>
              </a:ext>
            </a:extLst>
          </p:cNvPr>
          <p:cNvSpPr txBox="1">
            <a:spLocks noGrp="1"/>
          </p:cNvSpPr>
          <p:nvPr>
            <p:ph type="body" idx="3"/>
          </p:nvPr>
        </p:nvSpPr>
        <p:spPr>
          <a:xfrm>
            <a:off x="4645023" y="1859752"/>
            <a:ext cx="4041776" cy="654847"/>
          </a:xfrm>
        </p:spPr>
        <p:txBody>
          <a:bodyPr lIns="45720" tIns="0" rIns="45720" bIns="0" anchor="ctr"/>
          <a:lstStyle>
            <a:lvl1pPr marL="0" indent="0">
              <a:buNone/>
              <a:defRPr sz="2400" b="1">
                <a:solidFill>
                  <a:srgbClr val="04617B"/>
                </a:solidFill>
              </a:defRPr>
            </a:lvl1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="" xmlns:a16="http://schemas.microsoft.com/office/drawing/2014/main" id="{87B56FFF-A628-4102-BB25-A05EC99B36E4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457200" y="2514600"/>
            <a:ext cx="4040184" cy="3845719"/>
          </a:xfrm>
        </p:spPr>
        <p:txBody>
          <a:bodyPr tIns="0"/>
          <a:lstStyle>
            <a:lvl1pPr>
              <a:spcBef>
                <a:spcPts val="500"/>
              </a:spcBef>
              <a:defRPr sz="2200"/>
            </a:lvl1pPr>
            <a:lvl2pPr>
              <a:spcBef>
                <a:spcPts val="500"/>
              </a:spcBef>
              <a:defRPr sz="2000"/>
            </a:lvl2pPr>
            <a:lvl3pPr>
              <a:spcBef>
                <a:spcPts val="400"/>
              </a:spcBef>
              <a:defRPr sz="1800"/>
            </a:lvl3pPr>
            <a:lvl4pPr>
              <a:spcBef>
                <a:spcPts val="400"/>
              </a:spcBef>
              <a:defRPr sz="1600"/>
            </a:lvl4pPr>
            <a:lvl5pPr>
              <a:spcBef>
                <a:spcPts val="400"/>
              </a:spcBef>
              <a:defRPr sz="1600"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DCB1F189-C727-4438-B99D-02DBCBF29A74}"/>
              </a:ext>
            </a:extLst>
          </p:cNvPr>
          <p:cNvSpPr txBox="1">
            <a:spLocks noGrp="1"/>
          </p:cNvSpPr>
          <p:nvPr>
            <p:ph idx="4"/>
          </p:nvPr>
        </p:nvSpPr>
        <p:spPr>
          <a:xfrm>
            <a:off x="4645023" y="2514600"/>
            <a:ext cx="4041776" cy="3845719"/>
          </a:xfrm>
        </p:spPr>
        <p:txBody>
          <a:bodyPr tIns="0"/>
          <a:lstStyle>
            <a:lvl1pPr>
              <a:spcBef>
                <a:spcPts val="500"/>
              </a:spcBef>
              <a:defRPr sz="2200"/>
            </a:lvl1pPr>
            <a:lvl2pPr>
              <a:spcBef>
                <a:spcPts val="500"/>
              </a:spcBef>
              <a:defRPr sz="2000"/>
            </a:lvl2pPr>
            <a:lvl3pPr>
              <a:spcBef>
                <a:spcPts val="400"/>
              </a:spcBef>
              <a:defRPr sz="1800"/>
            </a:lvl3pPr>
            <a:lvl4pPr>
              <a:spcBef>
                <a:spcPts val="400"/>
              </a:spcBef>
              <a:defRPr sz="1600"/>
            </a:lvl4pPr>
            <a:lvl5pPr>
              <a:spcBef>
                <a:spcPts val="400"/>
              </a:spcBef>
              <a:defRPr sz="1600"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B5B5F687-BFD2-4042-A2F1-E9D844A1EE37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>
          <a:xfrm>
            <a:off x="457200" y="6356351"/>
            <a:ext cx="2133596" cy="365129"/>
          </a:xfrm>
        </p:spPr>
        <p:txBody>
          <a:bodyPr/>
          <a:lstStyle>
            <a:lvl1pPr>
              <a:defRPr/>
            </a:lvl1pPr>
          </a:lstStyle>
          <a:p>
            <a:pPr lvl="0"/>
            <a:fld id="{56310E25-6D66-40FC-82E1-3F9F1380EA86}" type="datetime1">
              <a:rPr lang="it-IT"/>
              <a:pPr lvl="0"/>
              <a:t>07/06/2018</a:t>
            </a:fld>
            <a:endParaRPr lang="it-IT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30DFE7EC-4089-4603-A440-EFEEA4DCD888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2667003" y="6356351"/>
            <a:ext cx="3352803" cy="365129"/>
          </a:xfrm>
        </p:spPr>
        <p:txBody>
          <a:bodyPr/>
          <a:lstStyle>
            <a:lvl1pPr>
              <a:defRPr/>
            </a:lvl1pPr>
          </a:lstStyle>
          <a:p>
            <a:pPr lvl="0"/>
            <a:endParaRPr lang="it-IT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629FEE5B-4FAE-446C-B3CE-2BF660C725B7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7924803" y="6356351"/>
            <a:ext cx="761996" cy="365129"/>
          </a:xfrm>
        </p:spPr>
        <p:txBody>
          <a:bodyPr/>
          <a:lstStyle>
            <a:lvl1pPr>
              <a:defRPr/>
            </a:lvl1pPr>
          </a:lstStyle>
          <a:p>
            <a:pPr lvl="0"/>
            <a:fld id="{C2CDB761-3339-4609-B099-A7ADB06DC52D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58921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>
            <a:extLst>
              <a:ext uri="{FF2B5EF4-FFF2-40B4-BE49-F238E27FC236}">
                <a16:creationId xmlns="" xmlns:a16="http://schemas.microsoft.com/office/drawing/2014/main" id="{CC6B2D9C-A5D0-4F00-BCDE-A7592D18CCB4}"/>
              </a:ext>
            </a:extLst>
          </p:cNvPr>
          <p:cNvSpPr/>
          <p:nvPr/>
        </p:nvSpPr>
        <p:spPr>
          <a:xfrm>
            <a:off x="-9528" y="-7141"/>
            <a:ext cx="9163046" cy="1041401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5772"/>
              <a:gd name="f7" fmla="val 656"/>
              <a:gd name="f8" fmla="val 6"/>
              <a:gd name="f9" fmla="val 2"/>
              <a:gd name="f10" fmla="val 2542"/>
              <a:gd name="f11" fmla="val 2746"/>
              <a:gd name="f12" fmla="val 101"/>
              <a:gd name="f13" fmla="val 3828"/>
              <a:gd name="f14" fmla="val 367"/>
              <a:gd name="f15" fmla="val 4374"/>
              <a:gd name="f16" fmla="val 4920"/>
              <a:gd name="f17" fmla="val 5526"/>
              <a:gd name="f18" fmla="val 152"/>
              <a:gd name="f19" fmla="val 5766"/>
              <a:gd name="f20" fmla="val 55"/>
              <a:gd name="f21" fmla="val 213"/>
              <a:gd name="f22" fmla="val 5670"/>
              <a:gd name="f23" fmla="val 257"/>
              <a:gd name="f24" fmla="val 5016"/>
              <a:gd name="f25" fmla="val 441"/>
              <a:gd name="f26" fmla="val 4302"/>
              <a:gd name="f27" fmla="val 439"/>
              <a:gd name="f28" fmla="val 3588"/>
              <a:gd name="f29" fmla="val 437"/>
              <a:gd name="f30" fmla="val 2205"/>
              <a:gd name="f31" fmla="val 165"/>
              <a:gd name="f32" fmla="val 1488"/>
              <a:gd name="f33" fmla="val 201"/>
              <a:gd name="f34" fmla="val 750"/>
              <a:gd name="f35" fmla="val 209"/>
              <a:gd name="f36" fmla="val 270"/>
              <a:gd name="f37" fmla="val 482"/>
              <a:gd name="f38" fmla="+- 0 0 -90"/>
              <a:gd name="f39" fmla="*/ f3 1 5772"/>
              <a:gd name="f40" fmla="*/ f4 1 656"/>
              <a:gd name="f41" fmla="+- f7 0 f5"/>
              <a:gd name="f42" fmla="+- f6 0 f5"/>
              <a:gd name="f43" fmla="*/ f38 f0 1"/>
              <a:gd name="f44" fmla="*/ f42 1 5772"/>
              <a:gd name="f45" fmla="*/ f41 1 656"/>
              <a:gd name="f46" fmla="*/ f43 1 f2"/>
              <a:gd name="f47" fmla="*/ 6 1 f44"/>
              <a:gd name="f48" fmla="*/ 2 1 f45"/>
              <a:gd name="f49" fmla="*/ 2542 1 f44"/>
              <a:gd name="f50" fmla="*/ 0 1 f45"/>
              <a:gd name="f51" fmla="*/ 4374 1 f44"/>
              <a:gd name="f52" fmla="*/ 367 1 f45"/>
              <a:gd name="f53" fmla="*/ 5766 1 f44"/>
              <a:gd name="f54" fmla="*/ 55 1 f45"/>
              <a:gd name="f55" fmla="*/ 5772 1 f44"/>
              <a:gd name="f56" fmla="*/ 213 1 f45"/>
              <a:gd name="f57" fmla="*/ 4302 1 f44"/>
              <a:gd name="f58" fmla="*/ 439 1 f45"/>
              <a:gd name="f59" fmla="*/ 1488 1 f44"/>
              <a:gd name="f60" fmla="*/ 201 1 f45"/>
              <a:gd name="f61" fmla="*/ 0 1 f44"/>
              <a:gd name="f62" fmla="*/ 656 1 f45"/>
              <a:gd name="f63" fmla="+- f46 0 f1"/>
              <a:gd name="f64" fmla="*/ f61 f39 1"/>
              <a:gd name="f65" fmla="*/ f55 f39 1"/>
              <a:gd name="f66" fmla="*/ f62 f40 1"/>
              <a:gd name="f67" fmla="*/ f50 f40 1"/>
              <a:gd name="f68" fmla="*/ f47 f39 1"/>
              <a:gd name="f69" fmla="*/ f48 f40 1"/>
              <a:gd name="f70" fmla="*/ f49 f39 1"/>
              <a:gd name="f71" fmla="*/ f51 f39 1"/>
              <a:gd name="f72" fmla="*/ f52 f40 1"/>
              <a:gd name="f73" fmla="*/ f53 f39 1"/>
              <a:gd name="f74" fmla="*/ f54 f40 1"/>
              <a:gd name="f75" fmla="*/ f56 f40 1"/>
              <a:gd name="f76" fmla="*/ f57 f39 1"/>
              <a:gd name="f77" fmla="*/ f58 f40 1"/>
              <a:gd name="f78" fmla="*/ f59 f39 1"/>
              <a:gd name="f79" fmla="*/ f60 f4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63">
                <a:pos x="f68" y="f69"/>
              </a:cxn>
              <a:cxn ang="f63">
                <a:pos x="f70" y="f67"/>
              </a:cxn>
              <a:cxn ang="f63">
                <a:pos x="f71" y="f72"/>
              </a:cxn>
              <a:cxn ang="f63">
                <a:pos x="f73" y="f74"/>
              </a:cxn>
              <a:cxn ang="f63">
                <a:pos x="f65" y="f75"/>
              </a:cxn>
              <a:cxn ang="f63">
                <a:pos x="f76" y="f77"/>
              </a:cxn>
              <a:cxn ang="f63">
                <a:pos x="f78" y="f79"/>
              </a:cxn>
              <a:cxn ang="f63">
                <a:pos x="f64" y="f66"/>
              </a:cxn>
              <a:cxn ang="f63">
                <a:pos x="f68" y="f69"/>
              </a:cxn>
            </a:cxnLst>
            <a:rect l="f64" t="f67" r="f65" b="f66"/>
            <a:pathLst>
              <a:path w="5772" h="656">
                <a:moveTo>
                  <a:pt x="f8" y="f9"/>
                </a:moveTo>
                <a:lnTo>
                  <a:pt x="f10" y="f5"/>
                </a:lnTo>
                <a:cubicBezTo>
                  <a:pt x="f11" y="f12"/>
                  <a:pt x="f13" y="f14"/>
                  <a:pt x="f15" y="f14"/>
                </a:cubicBezTo>
                <a:cubicBezTo>
                  <a:pt x="f16" y="f14"/>
                  <a:pt x="f17" y="f18"/>
                  <a:pt x="f19" y="f20"/>
                </a:cubicBezTo>
                <a:lnTo>
                  <a:pt x="f6" y="f21"/>
                </a:lnTo>
                <a:cubicBezTo>
                  <a:pt x="f22" y="f23"/>
                  <a:pt x="f24" y="f25"/>
                  <a:pt x="f26" y="f27"/>
                </a:cubicBezTo>
                <a:cubicBezTo>
                  <a:pt x="f28" y="f29"/>
                  <a:pt x="f30" y="f31"/>
                  <a:pt x="f32" y="f33"/>
                </a:cubicBezTo>
                <a:cubicBezTo>
                  <a:pt x="f34" y="f35"/>
                  <a:pt x="f36" y="f37"/>
                  <a:pt x="f5" y="f7"/>
                </a:cubicBezTo>
                <a:lnTo>
                  <a:pt x="f8" y="f9"/>
                </a:lnTo>
                <a:close/>
              </a:path>
            </a:pathLst>
          </a:custGeom>
          <a:gradFill>
            <a:gsLst>
              <a:gs pos="0">
                <a:srgbClr val="0079AF">
                  <a:alpha val="45000"/>
                </a:srgbClr>
              </a:gs>
              <a:gs pos="100000">
                <a:srgbClr val="00EBF8">
                  <a:alpha val="55000"/>
                </a:srgbClr>
              </a:gs>
            </a:gsLst>
            <a:lin ang="5400000"/>
          </a:gradFill>
          <a:ln>
            <a:noFill/>
            <a:prstDash val="solid"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Constantia"/>
            </a:endParaRPr>
          </a:p>
        </p:txBody>
      </p:sp>
      <p:sp>
        <p:nvSpPr>
          <p:cNvPr id="7" name="Freeform 7">
            <a:extLst>
              <a:ext uri="{FF2B5EF4-FFF2-40B4-BE49-F238E27FC236}">
                <a16:creationId xmlns="" xmlns:a16="http://schemas.microsoft.com/office/drawing/2014/main" id="{C1884FFA-48FA-4241-840D-BF2600AC4760}"/>
              </a:ext>
            </a:extLst>
          </p:cNvPr>
          <p:cNvSpPr/>
          <p:nvPr/>
        </p:nvSpPr>
        <p:spPr>
          <a:xfrm>
            <a:off x="4381503" y="-7141"/>
            <a:ext cx="4762496" cy="638178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3000"/>
              <a:gd name="f7" fmla="val 595"/>
              <a:gd name="f8" fmla="val 174"/>
              <a:gd name="f9" fmla="val 102"/>
              <a:gd name="f10" fmla="val 1168"/>
              <a:gd name="f11" fmla="val 533"/>
              <a:gd name="f12" fmla="val 1668"/>
              <a:gd name="f13" fmla="val 564"/>
              <a:gd name="f14" fmla="val 2168"/>
              <a:gd name="f15" fmla="val 2778"/>
              <a:gd name="f16" fmla="val 279"/>
              <a:gd name="f17" fmla="val 186"/>
              <a:gd name="f18" fmla="val 6"/>
              <a:gd name="f19" fmla="+- 0 0 -90"/>
              <a:gd name="f20" fmla="*/ f3 1 3000"/>
              <a:gd name="f21" fmla="*/ f4 1 595"/>
              <a:gd name="f22" fmla="+- f7 0 f5"/>
              <a:gd name="f23" fmla="+- f6 0 f5"/>
              <a:gd name="f24" fmla="*/ f19 f0 1"/>
              <a:gd name="f25" fmla="*/ f23 1 3000"/>
              <a:gd name="f26" fmla="*/ f22 1 595"/>
              <a:gd name="f27" fmla="*/ f24 1 f2"/>
              <a:gd name="f28" fmla="*/ 0 1 f25"/>
              <a:gd name="f29" fmla="*/ 0 1 f26"/>
              <a:gd name="f30" fmla="*/ 1668 1 f25"/>
              <a:gd name="f31" fmla="*/ 564 1 f26"/>
              <a:gd name="f32" fmla="*/ 3000 1 f25"/>
              <a:gd name="f33" fmla="*/ 186 1 f26"/>
              <a:gd name="f34" fmla="*/ 6 1 f26"/>
              <a:gd name="f35" fmla="*/ 595 1 f26"/>
              <a:gd name="f36" fmla="+- f27 0 f1"/>
              <a:gd name="f37" fmla="*/ f28 f20 1"/>
              <a:gd name="f38" fmla="*/ f32 f20 1"/>
              <a:gd name="f39" fmla="*/ f35 f21 1"/>
              <a:gd name="f40" fmla="*/ f29 f21 1"/>
              <a:gd name="f41" fmla="*/ f30 f20 1"/>
              <a:gd name="f42" fmla="*/ f31 f21 1"/>
              <a:gd name="f43" fmla="*/ f33 f21 1"/>
              <a:gd name="f44" fmla="*/ f34 f2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6">
                <a:pos x="f37" y="f40"/>
              </a:cxn>
              <a:cxn ang="f36">
                <a:pos x="f41" y="f42"/>
              </a:cxn>
              <a:cxn ang="f36">
                <a:pos x="f38" y="f43"/>
              </a:cxn>
              <a:cxn ang="f36">
                <a:pos x="f38" y="f44"/>
              </a:cxn>
              <a:cxn ang="f36">
                <a:pos x="f37" y="f40"/>
              </a:cxn>
            </a:cxnLst>
            <a:rect l="f37" t="f40" r="f38" b="f39"/>
            <a:pathLst>
              <a:path w="3000" h="595">
                <a:moveTo>
                  <a:pt x="f5" y="f5"/>
                </a:moveTo>
                <a:cubicBezTo>
                  <a:pt x="f8" y="f9"/>
                  <a:pt x="f10" y="f11"/>
                  <a:pt x="f12" y="f13"/>
                </a:cubicBezTo>
                <a:cubicBezTo>
                  <a:pt x="f14" y="f7"/>
                  <a:pt x="f15" y="f16"/>
                  <a:pt x="f6" y="f17"/>
                </a:cubicBezTo>
                <a:lnTo>
                  <a:pt x="f6" y="f18"/>
                </a:lnTo>
                <a:lnTo>
                  <a:pt x="f5" y="f5"/>
                </a:lnTo>
                <a:close/>
              </a:path>
            </a:pathLst>
          </a:custGeom>
          <a:gradFill>
            <a:gsLst>
              <a:gs pos="0">
                <a:srgbClr val="00ADB6">
                  <a:alpha val="30000"/>
                </a:srgbClr>
              </a:gs>
              <a:gs pos="100000">
                <a:srgbClr val="009BE5">
                  <a:alpha val="45000"/>
                </a:srgbClr>
              </a:gs>
            </a:gsLst>
            <a:lin ang="5400000"/>
          </a:gradFill>
          <a:ln>
            <a:noFill/>
            <a:prstDash val="solid"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Constantia"/>
            </a:endParaRPr>
          </a:p>
        </p:txBody>
      </p:sp>
      <p:grpSp>
        <p:nvGrpSpPr>
          <p:cNvPr id="8" name="Group 1">
            <a:extLst>
              <a:ext uri="{FF2B5EF4-FFF2-40B4-BE49-F238E27FC236}">
                <a16:creationId xmlns="" xmlns:a16="http://schemas.microsoft.com/office/drawing/2014/main" id="{3EFCF7D1-417B-4F96-B49C-9D2967B3F468}"/>
              </a:ext>
            </a:extLst>
          </p:cNvPr>
          <p:cNvGrpSpPr/>
          <p:nvPr/>
        </p:nvGrpSpPr>
        <p:grpSpPr>
          <a:xfrm>
            <a:off x="-19010" y="202411"/>
            <a:ext cx="9180538" cy="649224"/>
            <a:chOff x="-19010" y="202411"/>
            <a:chExt cx="9180538" cy="649224"/>
          </a:xfrm>
        </p:grpSpPr>
        <p:sp>
          <p:nvSpPr>
            <p:cNvPr id="9" name="Freeform 11">
              <a:extLst>
                <a:ext uri="{FF2B5EF4-FFF2-40B4-BE49-F238E27FC236}">
                  <a16:creationId xmlns="" xmlns:a16="http://schemas.microsoft.com/office/drawing/2014/main" id="{ED62C28A-2E4B-41B5-951B-19D7A956479D}"/>
                </a:ext>
              </a:extLst>
            </p:cNvPr>
            <p:cNvSpPr/>
            <p:nvPr/>
          </p:nvSpPr>
          <p:spPr>
            <a:xfrm rot="21435692">
              <a:off x="-19010" y="202411"/>
              <a:ext cx="9163046" cy="64922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5772"/>
                <a:gd name="f7" fmla="val 1055"/>
                <a:gd name="f8" fmla="val 966"/>
                <a:gd name="f9" fmla="val 282"/>
                <a:gd name="f10" fmla="val 738"/>
                <a:gd name="f11" fmla="val 923"/>
                <a:gd name="f12" fmla="val 275"/>
                <a:gd name="f13" fmla="val 1608"/>
                <a:gd name="f14" fmla="val 2293"/>
                <a:gd name="f15" fmla="val 289"/>
                <a:gd name="f16" fmla="val 3416"/>
                <a:gd name="f17" fmla="val 4110"/>
                <a:gd name="f18" fmla="val 1008"/>
                <a:gd name="f19" fmla="val 4804"/>
                <a:gd name="f20" fmla="val 961"/>
                <a:gd name="f21" fmla="val 5426"/>
                <a:gd name="f22" fmla="val 210"/>
                <a:gd name="f23" fmla="+- 0 0 -90"/>
                <a:gd name="f24" fmla="*/ f3 1 5772"/>
                <a:gd name="f25" fmla="*/ f4 1 1055"/>
                <a:gd name="f26" fmla="+- f7 0 f5"/>
                <a:gd name="f27" fmla="+- f6 0 f5"/>
                <a:gd name="f28" fmla="*/ f23 f0 1"/>
                <a:gd name="f29" fmla="*/ f27 1 5772"/>
                <a:gd name="f30" fmla="*/ f26 1 1055"/>
                <a:gd name="f31" fmla="*/ f28 1 f2"/>
                <a:gd name="f32" fmla="*/ 0 1 f29"/>
                <a:gd name="f33" fmla="*/ 966 1 f30"/>
                <a:gd name="f34" fmla="*/ 1608 1 f29"/>
                <a:gd name="f35" fmla="*/ 282 1 f30"/>
                <a:gd name="f36" fmla="*/ 4110 1 f29"/>
                <a:gd name="f37" fmla="*/ 1008 1 f30"/>
                <a:gd name="f38" fmla="*/ 5772 1 f29"/>
                <a:gd name="f39" fmla="*/ 0 1 f30"/>
                <a:gd name="f40" fmla="*/ 1055 1 f30"/>
                <a:gd name="f41" fmla="+- f31 0 f1"/>
                <a:gd name="f42" fmla="*/ f32 f24 1"/>
                <a:gd name="f43" fmla="*/ f38 f24 1"/>
                <a:gd name="f44" fmla="*/ f40 f25 1"/>
                <a:gd name="f45" fmla="*/ f39 f25 1"/>
                <a:gd name="f46" fmla="*/ f33 f25 1"/>
                <a:gd name="f47" fmla="*/ f34 f24 1"/>
                <a:gd name="f48" fmla="*/ f35 f25 1"/>
                <a:gd name="f49" fmla="*/ f36 f24 1"/>
                <a:gd name="f50" fmla="*/ f37 f2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1">
                  <a:pos x="f42" y="f46"/>
                </a:cxn>
                <a:cxn ang="f41">
                  <a:pos x="f47" y="f48"/>
                </a:cxn>
                <a:cxn ang="f41">
                  <a:pos x="f49" y="f50"/>
                </a:cxn>
                <a:cxn ang="f41">
                  <a:pos x="f43" y="f45"/>
                </a:cxn>
              </a:cxnLst>
              <a:rect l="f42" t="f45" r="f43" b="f44"/>
              <a:pathLst>
                <a:path w="5772" h="1055">
                  <a:moveTo>
                    <a:pt x="f5" y="f8"/>
                  </a:moveTo>
                  <a:cubicBezTo>
                    <a:pt x="f9" y="f10"/>
                    <a:pt x="f11" y="f12"/>
                    <a:pt x="f13" y="f9"/>
                  </a:cubicBezTo>
                  <a:cubicBezTo>
                    <a:pt x="f14" y="f15"/>
                    <a:pt x="f16" y="f7"/>
                    <a:pt x="f17" y="f18"/>
                  </a:cubicBezTo>
                  <a:cubicBezTo>
                    <a:pt x="f19" y="f20"/>
                    <a:pt x="f21" y="f22"/>
                    <a:pt x="f6" y="f5"/>
                  </a:cubicBezTo>
                </a:path>
              </a:pathLst>
            </a:custGeom>
            <a:noFill/>
            <a:ln w="10799">
              <a:solidFill>
                <a:srgbClr val="008ABF">
                  <a:alpha val="56000"/>
                </a:srgbClr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onstantia"/>
              </a:endParaRPr>
            </a:p>
          </p:txBody>
        </p:sp>
        <p:sp>
          <p:nvSpPr>
            <p:cNvPr id="10" name="Freeform 12">
              <a:extLst>
                <a:ext uri="{FF2B5EF4-FFF2-40B4-BE49-F238E27FC236}">
                  <a16:creationId xmlns="" xmlns:a16="http://schemas.microsoft.com/office/drawing/2014/main" id="{EB3F937E-159D-44D4-9618-2C48A7EA7F51}"/>
                </a:ext>
              </a:extLst>
            </p:cNvPr>
            <p:cNvSpPr/>
            <p:nvPr/>
          </p:nvSpPr>
          <p:spPr>
            <a:xfrm rot="21435692">
              <a:off x="-14283" y="275865"/>
              <a:ext cx="9175811" cy="530352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5766"/>
                <a:gd name="f7" fmla="val 854"/>
                <a:gd name="f8" fmla="val 732"/>
                <a:gd name="f9" fmla="val 273"/>
                <a:gd name="f10" fmla="val 647"/>
                <a:gd name="f11" fmla="val 951"/>
                <a:gd name="f12" fmla="val 214"/>
                <a:gd name="f13" fmla="val 1638"/>
                <a:gd name="f14" fmla="val 228"/>
                <a:gd name="f15" fmla="val 2325"/>
                <a:gd name="f16" fmla="val 242"/>
                <a:gd name="f17" fmla="val 3434"/>
                <a:gd name="f18" fmla="val 4122"/>
                <a:gd name="f19" fmla="val 816"/>
                <a:gd name="f20" fmla="val 4810"/>
                <a:gd name="f21" fmla="val 778"/>
                <a:gd name="f22" fmla="val 5424"/>
                <a:gd name="f23" fmla="val 170"/>
                <a:gd name="f24" fmla="+- 0 0 -90"/>
                <a:gd name="f25" fmla="*/ f3 1 5766"/>
                <a:gd name="f26" fmla="*/ f4 1 854"/>
                <a:gd name="f27" fmla="+- f7 0 f5"/>
                <a:gd name="f28" fmla="+- f6 0 f5"/>
                <a:gd name="f29" fmla="*/ f24 f0 1"/>
                <a:gd name="f30" fmla="*/ f28 1 5766"/>
                <a:gd name="f31" fmla="*/ f27 1 854"/>
                <a:gd name="f32" fmla="*/ f29 1 f2"/>
                <a:gd name="f33" fmla="*/ 0 1 f30"/>
                <a:gd name="f34" fmla="*/ 732 1 f31"/>
                <a:gd name="f35" fmla="*/ 1638 1 f30"/>
                <a:gd name="f36" fmla="*/ 228 1 f31"/>
                <a:gd name="f37" fmla="*/ 4122 1 f30"/>
                <a:gd name="f38" fmla="*/ 816 1 f31"/>
                <a:gd name="f39" fmla="*/ 5766 1 f30"/>
                <a:gd name="f40" fmla="*/ 0 1 f31"/>
                <a:gd name="f41" fmla="*/ 854 1 f31"/>
                <a:gd name="f42" fmla="+- f32 0 f1"/>
                <a:gd name="f43" fmla="*/ f33 f25 1"/>
                <a:gd name="f44" fmla="*/ f39 f25 1"/>
                <a:gd name="f45" fmla="*/ f41 f26 1"/>
                <a:gd name="f46" fmla="*/ f40 f26 1"/>
                <a:gd name="f47" fmla="*/ f34 f26 1"/>
                <a:gd name="f48" fmla="*/ f35 f25 1"/>
                <a:gd name="f49" fmla="*/ f36 f26 1"/>
                <a:gd name="f50" fmla="*/ f37 f25 1"/>
                <a:gd name="f51" fmla="*/ f38 f2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2">
                  <a:pos x="f43" y="f47"/>
                </a:cxn>
                <a:cxn ang="f42">
                  <a:pos x="f48" y="f49"/>
                </a:cxn>
                <a:cxn ang="f42">
                  <a:pos x="f50" y="f51"/>
                </a:cxn>
                <a:cxn ang="f42">
                  <a:pos x="f44" y="f46"/>
                </a:cxn>
              </a:cxnLst>
              <a:rect l="f43" t="f46" r="f44" b="f45"/>
              <a:pathLst>
                <a:path w="5766" h="854">
                  <a:moveTo>
                    <a:pt x="f5" y="f8"/>
                  </a:moveTo>
                  <a:cubicBezTo>
                    <a:pt x="f9" y="f10"/>
                    <a:pt x="f11" y="f12"/>
                    <a:pt x="f13" y="f14"/>
                  </a:cubicBezTo>
                  <a:cubicBezTo>
                    <a:pt x="f15" y="f16"/>
                    <a:pt x="f17" y="f7"/>
                    <a:pt x="f18" y="f19"/>
                  </a:cubicBezTo>
                  <a:cubicBezTo>
                    <a:pt x="f20" y="f21"/>
                    <a:pt x="f22" y="f23"/>
                    <a:pt x="f6" y="f5"/>
                  </a:cubicBezTo>
                </a:path>
              </a:pathLst>
            </a:custGeom>
            <a:noFill/>
            <a:ln w="9528">
              <a:solidFill>
                <a:srgbClr val="009DD9">
                  <a:alpha val="56000"/>
                </a:srgbClr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onstantia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16A6AA37-ED37-4CED-8C2B-53403E19010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704088"/>
            <a:ext cx="8305796" cy="114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8D587DD4-D177-4ED4-9B3B-EB370670D9B3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>
          <a:xfrm>
            <a:off x="457200" y="6356351"/>
            <a:ext cx="2133596" cy="365129"/>
          </a:xfrm>
        </p:spPr>
        <p:txBody>
          <a:bodyPr/>
          <a:lstStyle>
            <a:lvl1pPr>
              <a:defRPr/>
            </a:lvl1pPr>
          </a:lstStyle>
          <a:p>
            <a:pPr lvl="0"/>
            <a:fld id="{B46D429A-A263-4768-9EE7-262728D3F75A}" type="datetime1">
              <a:rPr lang="it-IT"/>
              <a:pPr lvl="0"/>
              <a:t>07/06/2018</a:t>
            </a:fld>
            <a:endParaRPr lang="it-IT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32EB8116-51EF-45B9-AD13-C8192AC7D0BD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2667003" y="6356351"/>
            <a:ext cx="3352803" cy="365129"/>
          </a:xfrm>
        </p:spPr>
        <p:txBody>
          <a:bodyPr/>
          <a:lstStyle>
            <a:lvl1pPr>
              <a:defRPr/>
            </a:lvl1pPr>
          </a:lstStyle>
          <a:p>
            <a:pPr lvl="0"/>
            <a:endParaRPr lang="it-IT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BD5A2622-31C4-420C-8CC6-428C374B878E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7924803" y="6356351"/>
            <a:ext cx="761996" cy="365129"/>
          </a:xfrm>
        </p:spPr>
        <p:txBody>
          <a:bodyPr/>
          <a:lstStyle>
            <a:lvl1pPr>
              <a:defRPr/>
            </a:lvl1pPr>
          </a:lstStyle>
          <a:p>
            <a:pPr lvl="0"/>
            <a:fld id="{E4B247F2-CE23-4DE6-93C5-EB8F0C230F78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44133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6">
            <a:extLst>
              <a:ext uri="{FF2B5EF4-FFF2-40B4-BE49-F238E27FC236}">
                <a16:creationId xmlns="" xmlns:a16="http://schemas.microsoft.com/office/drawing/2014/main" id="{5155170D-486D-4E44-959B-CE38F767008A}"/>
              </a:ext>
            </a:extLst>
          </p:cNvPr>
          <p:cNvSpPr/>
          <p:nvPr/>
        </p:nvSpPr>
        <p:spPr>
          <a:xfrm>
            <a:off x="-9528" y="-7141"/>
            <a:ext cx="9163046" cy="1041401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5772"/>
              <a:gd name="f7" fmla="val 656"/>
              <a:gd name="f8" fmla="val 6"/>
              <a:gd name="f9" fmla="val 2"/>
              <a:gd name="f10" fmla="val 2542"/>
              <a:gd name="f11" fmla="val 2746"/>
              <a:gd name="f12" fmla="val 101"/>
              <a:gd name="f13" fmla="val 3828"/>
              <a:gd name="f14" fmla="val 367"/>
              <a:gd name="f15" fmla="val 4374"/>
              <a:gd name="f16" fmla="val 4920"/>
              <a:gd name="f17" fmla="val 5526"/>
              <a:gd name="f18" fmla="val 152"/>
              <a:gd name="f19" fmla="val 5766"/>
              <a:gd name="f20" fmla="val 55"/>
              <a:gd name="f21" fmla="val 213"/>
              <a:gd name="f22" fmla="val 5670"/>
              <a:gd name="f23" fmla="val 257"/>
              <a:gd name="f24" fmla="val 5016"/>
              <a:gd name="f25" fmla="val 441"/>
              <a:gd name="f26" fmla="val 4302"/>
              <a:gd name="f27" fmla="val 439"/>
              <a:gd name="f28" fmla="val 3588"/>
              <a:gd name="f29" fmla="val 437"/>
              <a:gd name="f30" fmla="val 2205"/>
              <a:gd name="f31" fmla="val 165"/>
              <a:gd name="f32" fmla="val 1488"/>
              <a:gd name="f33" fmla="val 201"/>
              <a:gd name="f34" fmla="val 750"/>
              <a:gd name="f35" fmla="val 209"/>
              <a:gd name="f36" fmla="val 270"/>
              <a:gd name="f37" fmla="val 482"/>
              <a:gd name="f38" fmla="+- 0 0 -90"/>
              <a:gd name="f39" fmla="*/ f3 1 5772"/>
              <a:gd name="f40" fmla="*/ f4 1 656"/>
              <a:gd name="f41" fmla="+- f7 0 f5"/>
              <a:gd name="f42" fmla="+- f6 0 f5"/>
              <a:gd name="f43" fmla="*/ f38 f0 1"/>
              <a:gd name="f44" fmla="*/ f42 1 5772"/>
              <a:gd name="f45" fmla="*/ f41 1 656"/>
              <a:gd name="f46" fmla="*/ f43 1 f2"/>
              <a:gd name="f47" fmla="*/ 6 1 f44"/>
              <a:gd name="f48" fmla="*/ 2 1 f45"/>
              <a:gd name="f49" fmla="*/ 2542 1 f44"/>
              <a:gd name="f50" fmla="*/ 0 1 f45"/>
              <a:gd name="f51" fmla="*/ 4374 1 f44"/>
              <a:gd name="f52" fmla="*/ 367 1 f45"/>
              <a:gd name="f53" fmla="*/ 5766 1 f44"/>
              <a:gd name="f54" fmla="*/ 55 1 f45"/>
              <a:gd name="f55" fmla="*/ 5772 1 f44"/>
              <a:gd name="f56" fmla="*/ 213 1 f45"/>
              <a:gd name="f57" fmla="*/ 4302 1 f44"/>
              <a:gd name="f58" fmla="*/ 439 1 f45"/>
              <a:gd name="f59" fmla="*/ 1488 1 f44"/>
              <a:gd name="f60" fmla="*/ 201 1 f45"/>
              <a:gd name="f61" fmla="*/ 0 1 f44"/>
              <a:gd name="f62" fmla="*/ 656 1 f45"/>
              <a:gd name="f63" fmla="+- f46 0 f1"/>
              <a:gd name="f64" fmla="*/ f61 f39 1"/>
              <a:gd name="f65" fmla="*/ f55 f39 1"/>
              <a:gd name="f66" fmla="*/ f62 f40 1"/>
              <a:gd name="f67" fmla="*/ f50 f40 1"/>
              <a:gd name="f68" fmla="*/ f47 f39 1"/>
              <a:gd name="f69" fmla="*/ f48 f40 1"/>
              <a:gd name="f70" fmla="*/ f49 f39 1"/>
              <a:gd name="f71" fmla="*/ f51 f39 1"/>
              <a:gd name="f72" fmla="*/ f52 f40 1"/>
              <a:gd name="f73" fmla="*/ f53 f39 1"/>
              <a:gd name="f74" fmla="*/ f54 f40 1"/>
              <a:gd name="f75" fmla="*/ f56 f40 1"/>
              <a:gd name="f76" fmla="*/ f57 f39 1"/>
              <a:gd name="f77" fmla="*/ f58 f40 1"/>
              <a:gd name="f78" fmla="*/ f59 f39 1"/>
              <a:gd name="f79" fmla="*/ f60 f4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63">
                <a:pos x="f68" y="f69"/>
              </a:cxn>
              <a:cxn ang="f63">
                <a:pos x="f70" y="f67"/>
              </a:cxn>
              <a:cxn ang="f63">
                <a:pos x="f71" y="f72"/>
              </a:cxn>
              <a:cxn ang="f63">
                <a:pos x="f73" y="f74"/>
              </a:cxn>
              <a:cxn ang="f63">
                <a:pos x="f65" y="f75"/>
              </a:cxn>
              <a:cxn ang="f63">
                <a:pos x="f76" y="f77"/>
              </a:cxn>
              <a:cxn ang="f63">
                <a:pos x="f78" y="f79"/>
              </a:cxn>
              <a:cxn ang="f63">
                <a:pos x="f64" y="f66"/>
              </a:cxn>
              <a:cxn ang="f63">
                <a:pos x="f68" y="f69"/>
              </a:cxn>
            </a:cxnLst>
            <a:rect l="f64" t="f67" r="f65" b="f66"/>
            <a:pathLst>
              <a:path w="5772" h="656">
                <a:moveTo>
                  <a:pt x="f8" y="f9"/>
                </a:moveTo>
                <a:lnTo>
                  <a:pt x="f10" y="f5"/>
                </a:lnTo>
                <a:cubicBezTo>
                  <a:pt x="f11" y="f12"/>
                  <a:pt x="f13" y="f14"/>
                  <a:pt x="f15" y="f14"/>
                </a:cubicBezTo>
                <a:cubicBezTo>
                  <a:pt x="f16" y="f14"/>
                  <a:pt x="f17" y="f18"/>
                  <a:pt x="f19" y="f20"/>
                </a:cubicBezTo>
                <a:lnTo>
                  <a:pt x="f6" y="f21"/>
                </a:lnTo>
                <a:cubicBezTo>
                  <a:pt x="f22" y="f23"/>
                  <a:pt x="f24" y="f25"/>
                  <a:pt x="f26" y="f27"/>
                </a:cubicBezTo>
                <a:cubicBezTo>
                  <a:pt x="f28" y="f29"/>
                  <a:pt x="f30" y="f31"/>
                  <a:pt x="f32" y="f33"/>
                </a:cubicBezTo>
                <a:cubicBezTo>
                  <a:pt x="f34" y="f35"/>
                  <a:pt x="f36" y="f37"/>
                  <a:pt x="f5" y="f7"/>
                </a:cubicBezTo>
                <a:lnTo>
                  <a:pt x="f8" y="f9"/>
                </a:lnTo>
                <a:close/>
              </a:path>
            </a:pathLst>
          </a:custGeom>
          <a:gradFill>
            <a:gsLst>
              <a:gs pos="0">
                <a:srgbClr val="0079AF">
                  <a:alpha val="45000"/>
                </a:srgbClr>
              </a:gs>
              <a:gs pos="100000">
                <a:srgbClr val="00EBF8">
                  <a:alpha val="55000"/>
                </a:srgbClr>
              </a:gs>
            </a:gsLst>
            <a:lin ang="5400000"/>
          </a:gradFill>
          <a:ln>
            <a:noFill/>
            <a:prstDash val="solid"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Constantia"/>
            </a:endParaRPr>
          </a:p>
        </p:txBody>
      </p:sp>
      <p:sp>
        <p:nvSpPr>
          <p:cNvPr id="6" name="Freeform 7">
            <a:extLst>
              <a:ext uri="{FF2B5EF4-FFF2-40B4-BE49-F238E27FC236}">
                <a16:creationId xmlns="" xmlns:a16="http://schemas.microsoft.com/office/drawing/2014/main" id="{C73371B5-0D88-4274-947C-EC5A16C29401}"/>
              </a:ext>
            </a:extLst>
          </p:cNvPr>
          <p:cNvSpPr/>
          <p:nvPr/>
        </p:nvSpPr>
        <p:spPr>
          <a:xfrm>
            <a:off x="4381503" y="-7141"/>
            <a:ext cx="4762496" cy="638178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3000"/>
              <a:gd name="f7" fmla="val 595"/>
              <a:gd name="f8" fmla="val 174"/>
              <a:gd name="f9" fmla="val 102"/>
              <a:gd name="f10" fmla="val 1168"/>
              <a:gd name="f11" fmla="val 533"/>
              <a:gd name="f12" fmla="val 1668"/>
              <a:gd name="f13" fmla="val 564"/>
              <a:gd name="f14" fmla="val 2168"/>
              <a:gd name="f15" fmla="val 2778"/>
              <a:gd name="f16" fmla="val 279"/>
              <a:gd name="f17" fmla="val 186"/>
              <a:gd name="f18" fmla="val 6"/>
              <a:gd name="f19" fmla="+- 0 0 -90"/>
              <a:gd name="f20" fmla="*/ f3 1 3000"/>
              <a:gd name="f21" fmla="*/ f4 1 595"/>
              <a:gd name="f22" fmla="+- f7 0 f5"/>
              <a:gd name="f23" fmla="+- f6 0 f5"/>
              <a:gd name="f24" fmla="*/ f19 f0 1"/>
              <a:gd name="f25" fmla="*/ f23 1 3000"/>
              <a:gd name="f26" fmla="*/ f22 1 595"/>
              <a:gd name="f27" fmla="*/ f24 1 f2"/>
              <a:gd name="f28" fmla="*/ 0 1 f25"/>
              <a:gd name="f29" fmla="*/ 0 1 f26"/>
              <a:gd name="f30" fmla="*/ 1668 1 f25"/>
              <a:gd name="f31" fmla="*/ 564 1 f26"/>
              <a:gd name="f32" fmla="*/ 3000 1 f25"/>
              <a:gd name="f33" fmla="*/ 186 1 f26"/>
              <a:gd name="f34" fmla="*/ 6 1 f26"/>
              <a:gd name="f35" fmla="*/ 595 1 f26"/>
              <a:gd name="f36" fmla="+- f27 0 f1"/>
              <a:gd name="f37" fmla="*/ f28 f20 1"/>
              <a:gd name="f38" fmla="*/ f32 f20 1"/>
              <a:gd name="f39" fmla="*/ f35 f21 1"/>
              <a:gd name="f40" fmla="*/ f29 f21 1"/>
              <a:gd name="f41" fmla="*/ f30 f20 1"/>
              <a:gd name="f42" fmla="*/ f31 f21 1"/>
              <a:gd name="f43" fmla="*/ f33 f21 1"/>
              <a:gd name="f44" fmla="*/ f34 f2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6">
                <a:pos x="f37" y="f40"/>
              </a:cxn>
              <a:cxn ang="f36">
                <a:pos x="f41" y="f42"/>
              </a:cxn>
              <a:cxn ang="f36">
                <a:pos x="f38" y="f43"/>
              </a:cxn>
              <a:cxn ang="f36">
                <a:pos x="f38" y="f44"/>
              </a:cxn>
              <a:cxn ang="f36">
                <a:pos x="f37" y="f40"/>
              </a:cxn>
            </a:cxnLst>
            <a:rect l="f37" t="f40" r="f38" b="f39"/>
            <a:pathLst>
              <a:path w="3000" h="595">
                <a:moveTo>
                  <a:pt x="f5" y="f5"/>
                </a:moveTo>
                <a:cubicBezTo>
                  <a:pt x="f8" y="f9"/>
                  <a:pt x="f10" y="f11"/>
                  <a:pt x="f12" y="f13"/>
                </a:cubicBezTo>
                <a:cubicBezTo>
                  <a:pt x="f14" y="f7"/>
                  <a:pt x="f15" y="f16"/>
                  <a:pt x="f6" y="f17"/>
                </a:cubicBezTo>
                <a:lnTo>
                  <a:pt x="f6" y="f18"/>
                </a:lnTo>
                <a:lnTo>
                  <a:pt x="f5" y="f5"/>
                </a:lnTo>
                <a:close/>
              </a:path>
            </a:pathLst>
          </a:custGeom>
          <a:gradFill>
            <a:gsLst>
              <a:gs pos="0">
                <a:srgbClr val="00ADB6">
                  <a:alpha val="30000"/>
                </a:srgbClr>
              </a:gs>
              <a:gs pos="100000">
                <a:srgbClr val="009BE5">
                  <a:alpha val="45000"/>
                </a:srgbClr>
              </a:gs>
            </a:gsLst>
            <a:lin ang="5400000"/>
          </a:gradFill>
          <a:ln>
            <a:noFill/>
            <a:prstDash val="solid"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Constantia"/>
            </a:endParaRPr>
          </a:p>
        </p:txBody>
      </p:sp>
      <p:grpSp>
        <p:nvGrpSpPr>
          <p:cNvPr id="7" name="Group 1">
            <a:extLst>
              <a:ext uri="{FF2B5EF4-FFF2-40B4-BE49-F238E27FC236}">
                <a16:creationId xmlns="" xmlns:a16="http://schemas.microsoft.com/office/drawing/2014/main" id="{8C98181E-1F9A-4581-8CF7-2B35D1C13B66}"/>
              </a:ext>
            </a:extLst>
          </p:cNvPr>
          <p:cNvGrpSpPr/>
          <p:nvPr/>
        </p:nvGrpSpPr>
        <p:grpSpPr>
          <a:xfrm>
            <a:off x="-19010" y="202411"/>
            <a:ext cx="9180538" cy="649224"/>
            <a:chOff x="-19010" y="202411"/>
            <a:chExt cx="9180538" cy="649224"/>
          </a:xfrm>
        </p:grpSpPr>
        <p:sp>
          <p:nvSpPr>
            <p:cNvPr id="8" name="Freeform 11">
              <a:extLst>
                <a:ext uri="{FF2B5EF4-FFF2-40B4-BE49-F238E27FC236}">
                  <a16:creationId xmlns="" xmlns:a16="http://schemas.microsoft.com/office/drawing/2014/main" id="{0769F2B2-0E5A-4B22-A99F-2CC3B4B54F68}"/>
                </a:ext>
              </a:extLst>
            </p:cNvPr>
            <p:cNvSpPr/>
            <p:nvPr/>
          </p:nvSpPr>
          <p:spPr>
            <a:xfrm rot="21435692">
              <a:off x="-19010" y="202411"/>
              <a:ext cx="9163046" cy="64922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5772"/>
                <a:gd name="f7" fmla="val 1055"/>
                <a:gd name="f8" fmla="val 966"/>
                <a:gd name="f9" fmla="val 282"/>
                <a:gd name="f10" fmla="val 738"/>
                <a:gd name="f11" fmla="val 923"/>
                <a:gd name="f12" fmla="val 275"/>
                <a:gd name="f13" fmla="val 1608"/>
                <a:gd name="f14" fmla="val 2293"/>
                <a:gd name="f15" fmla="val 289"/>
                <a:gd name="f16" fmla="val 3416"/>
                <a:gd name="f17" fmla="val 4110"/>
                <a:gd name="f18" fmla="val 1008"/>
                <a:gd name="f19" fmla="val 4804"/>
                <a:gd name="f20" fmla="val 961"/>
                <a:gd name="f21" fmla="val 5426"/>
                <a:gd name="f22" fmla="val 210"/>
                <a:gd name="f23" fmla="+- 0 0 -90"/>
                <a:gd name="f24" fmla="*/ f3 1 5772"/>
                <a:gd name="f25" fmla="*/ f4 1 1055"/>
                <a:gd name="f26" fmla="+- f7 0 f5"/>
                <a:gd name="f27" fmla="+- f6 0 f5"/>
                <a:gd name="f28" fmla="*/ f23 f0 1"/>
                <a:gd name="f29" fmla="*/ f27 1 5772"/>
                <a:gd name="f30" fmla="*/ f26 1 1055"/>
                <a:gd name="f31" fmla="*/ f28 1 f2"/>
                <a:gd name="f32" fmla="*/ 0 1 f29"/>
                <a:gd name="f33" fmla="*/ 966 1 f30"/>
                <a:gd name="f34" fmla="*/ 1608 1 f29"/>
                <a:gd name="f35" fmla="*/ 282 1 f30"/>
                <a:gd name="f36" fmla="*/ 4110 1 f29"/>
                <a:gd name="f37" fmla="*/ 1008 1 f30"/>
                <a:gd name="f38" fmla="*/ 5772 1 f29"/>
                <a:gd name="f39" fmla="*/ 0 1 f30"/>
                <a:gd name="f40" fmla="*/ 1055 1 f30"/>
                <a:gd name="f41" fmla="+- f31 0 f1"/>
                <a:gd name="f42" fmla="*/ f32 f24 1"/>
                <a:gd name="f43" fmla="*/ f38 f24 1"/>
                <a:gd name="f44" fmla="*/ f40 f25 1"/>
                <a:gd name="f45" fmla="*/ f39 f25 1"/>
                <a:gd name="f46" fmla="*/ f33 f25 1"/>
                <a:gd name="f47" fmla="*/ f34 f24 1"/>
                <a:gd name="f48" fmla="*/ f35 f25 1"/>
                <a:gd name="f49" fmla="*/ f36 f24 1"/>
                <a:gd name="f50" fmla="*/ f37 f2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1">
                  <a:pos x="f42" y="f46"/>
                </a:cxn>
                <a:cxn ang="f41">
                  <a:pos x="f47" y="f48"/>
                </a:cxn>
                <a:cxn ang="f41">
                  <a:pos x="f49" y="f50"/>
                </a:cxn>
                <a:cxn ang="f41">
                  <a:pos x="f43" y="f45"/>
                </a:cxn>
              </a:cxnLst>
              <a:rect l="f42" t="f45" r="f43" b="f44"/>
              <a:pathLst>
                <a:path w="5772" h="1055">
                  <a:moveTo>
                    <a:pt x="f5" y="f8"/>
                  </a:moveTo>
                  <a:cubicBezTo>
                    <a:pt x="f9" y="f10"/>
                    <a:pt x="f11" y="f12"/>
                    <a:pt x="f13" y="f9"/>
                  </a:cubicBezTo>
                  <a:cubicBezTo>
                    <a:pt x="f14" y="f15"/>
                    <a:pt x="f16" y="f7"/>
                    <a:pt x="f17" y="f18"/>
                  </a:cubicBezTo>
                  <a:cubicBezTo>
                    <a:pt x="f19" y="f20"/>
                    <a:pt x="f21" y="f22"/>
                    <a:pt x="f6" y="f5"/>
                  </a:cubicBezTo>
                </a:path>
              </a:pathLst>
            </a:custGeom>
            <a:noFill/>
            <a:ln w="10799">
              <a:solidFill>
                <a:srgbClr val="008ABF">
                  <a:alpha val="56000"/>
                </a:srgbClr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onstantia"/>
              </a:endParaRPr>
            </a:p>
          </p:txBody>
        </p:sp>
        <p:sp>
          <p:nvSpPr>
            <p:cNvPr id="9" name="Freeform 12">
              <a:extLst>
                <a:ext uri="{FF2B5EF4-FFF2-40B4-BE49-F238E27FC236}">
                  <a16:creationId xmlns="" xmlns:a16="http://schemas.microsoft.com/office/drawing/2014/main" id="{BB7B4AA6-8282-4450-BEA4-0DD4E8A0EA77}"/>
                </a:ext>
              </a:extLst>
            </p:cNvPr>
            <p:cNvSpPr/>
            <p:nvPr/>
          </p:nvSpPr>
          <p:spPr>
            <a:xfrm rot="21435692">
              <a:off x="-14283" y="275865"/>
              <a:ext cx="9175811" cy="530352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5766"/>
                <a:gd name="f7" fmla="val 854"/>
                <a:gd name="f8" fmla="val 732"/>
                <a:gd name="f9" fmla="val 273"/>
                <a:gd name="f10" fmla="val 647"/>
                <a:gd name="f11" fmla="val 951"/>
                <a:gd name="f12" fmla="val 214"/>
                <a:gd name="f13" fmla="val 1638"/>
                <a:gd name="f14" fmla="val 228"/>
                <a:gd name="f15" fmla="val 2325"/>
                <a:gd name="f16" fmla="val 242"/>
                <a:gd name="f17" fmla="val 3434"/>
                <a:gd name="f18" fmla="val 4122"/>
                <a:gd name="f19" fmla="val 816"/>
                <a:gd name="f20" fmla="val 4810"/>
                <a:gd name="f21" fmla="val 778"/>
                <a:gd name="f22" fmla="val 5424"/>
                <a:gd name="f23" fmla="val 170"/>
                <a:gd name="f24" fmla="+- 0 0 -90"/>
                <a:gd name="f25" fmla="*/ f3 1 5766"/>
                <a:gd name="f26" fmla="*/ f4 1 854"/>
                <a:gd name="f27" fmla="+- f7 0 f5"/>
                <a:gd name="f28" fmla="+- f6 0 f5"/>
                <a:gd name="f29" fmla="*/ f24 f0 1"/>
                <a:gd name="f30" fmla="*/ f28 1 5766"/>
                <a:gd name="f31" fmla="*/ f27 1 854"/>
                <a:gd name="f32" fmla="*/ f29 1 f2"/>
                <a:gd name="f33" fmla="*/ 0 1 f30"/>
                <a:gd name="f34" fmla="*/ 732 1 f31"/>
                <a:gd name="f35" fmla="*/ 1638 1 f30"/>
                <a:gd name="f36" fmla="*/ 228 1 f31"/>
                <a:gd name="f37" fmla="*/ 4122 1 f30"/>
                <a:gd name="f38" fmla="*/ 816 1 f31"/>
                <a:gd name="f39" fmla="*/ 5766 1 f30"/>
                <a:gd name="f40" fmla="*/ 0 1 f31"/>
                <a:gd name="f41" fmla="*/ 854 1 f31"/>
                <a:gd name="f42" fmla="+- f32 0 f1"/>
                <a:gd name="f43" fmla="*/ f33 f25 1"/>
                <a:gd name="f44" fmla="*/ f39 f25 1"/>
                <a:gd name="f45" fmla="*/ f41 f26 1"/>
                <a:gd name="f46" fmla="*/ f40 f26 1"/>
                <a:gd name="f47" fmla="*/ f34 f26 1"/>
                <a:gd name="f48" fmla="*/ f35 f25 1"/>
                <a:gd name="f49" fmla="*/ f36 f26 1"/>
                <a:gd name="f50" fmla="*/ f37 f25 1"/>
                <a:gd name="f51" fmla="*/ f38 f2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2">
                  <a:pos x="f43" y="f47"/>
                </a:cxn>
                <a:cxn ang="f42">
                  <a:pos x="f48" y="f49"/>
                </a:cxn>
                <a:cxn ang="f42">
                  <a:pos x="f50" y="f51"/>
                </a:cxn>
                <a:cxn ang="f42">
                  <a:pos x="f44" y="f46"/>
                </a:cxn>
              </a:cxnLst>
              <a:rect l="f43" t="f46" r="f44" b="f45"/>
              <a:pathLst>
                <a:path w="5766" h="854">
                  <a:moveTo>
                    <a:pt x="f5" y="f8"/>
                  </a:moveTo>
                  <a:cubicBezTo>
                    <a:pt x="f9" y="f10"/>
                    <a:pt x="f11" y="f12"/>
                    <a:pt x="f13" y="f14"/>
                  </a:cubicBezTo>
                  <a:cubicBezTo>
                    <a:pt x="f15" y="f16"/>
                    <a:pt x="f17" y="f7"/>
                    <a:pt x="f18" y="f19"/>
                  </a:cubicBezTo>
                  <a:cubicBezTo>
                    <a:pt x="f20" y="f21"/>
                    <a:pt x="f22" y="f23"/>
                    <a:pt x="f6" y="f5"/>
                  </a:cubicBezTo>
                </a:path>
              </a:pathLst>
            </a:custGeom>
            <a:noFill/>
            <a:ln w="9528">
              <a:solidFill>
                <a:srgbClr val="009DD9">
                  <a:alpha val="56000"/>
                </a:srgbClr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onstantia"/>
              </a:endParaRPr>
            </a:p>
          </p:txBody>
        </p:sp>
      </p:grpSp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2D9B919E-229D-4021-8F69-CF50F3A183BB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>
          <a:xfrm>
            <a:off x="457200" y="6356351"/>
            <a:ext cx="2133596" cy="365129"/>
          </a:xfrm>
        </p:spPr>
        <p:txBody>
          <a:bodyPr/>
          <a:lstStyle>
            <a:lvl1pPr>
              <a:defRPr/>
            </a:lvl1pPr>
          </a:lstStyle>
          <a:p>
            <a:pPr lvl="0"/>
            <a:fld id="{D3C8D864-CA9A-4A14-8ACE-775CE63866FE}" type="datetime1">
              <a:rPr lang="it-IT"/>
              <a:pPr lvl="0"/>
              <a:t>07/06/2018</a:t>
            </a:fld>
            <a:endParaRPr lang="it-IT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5BD4C40C-5F95-41CD-BF43-58BE16F5D311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2667003" y="6356351"/>
            <a:ext cx="3352803" cy="365129"/>
          </a:xfrm>
        </p:spPr>
        <p:txBody>
          <a:bodyPr/>
          <a:lstStyle>
            <a:lvl1pPr>
              <a:defRPr/>
            </a:lvl1pPr>
          </a:lstStyle>
          <a:p>
            <a:pPr lvl="0"/>
            <a:endParaRPr lang="it-IT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889ED817-BE71-49BF-ADEF-2851AD4E9A8C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7924803" y="6356351"/>
            <a:ext cx="761996" cy="365129"/>
          </a:xfrm>
        </p:spPr>
        <p:txBody>
          <a:bodyPr/>
          <a:lstStyle>
            <a:lvl1pPr>
              <a:defRPr/>
            </a:lvl1pPr>
          </a:lstStyle>
          <a:p>
            <a:pPr lvl="0"/>
            <a:fld id="{0A8F2983-FD9C-474F-AB30-4A079BE52D96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98069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>
            <a:extLst>
              <a:ext uri="{FF2B5EF4-FFF2-40B4-BE49-F238E27FC236}">
                <a16:creationId xmlns="" xmlns:a16="http://schemas.microsoft.com/office/drawing/2014/main" id="{0DD6B990-5602-4BEA-9570-1162D1B95F78}"/>
              </a:ext>
            </a:extLst>
          </p:cNvPr>
          <p:cNvSpPr/>
          <p:nvPr/>
        </p:nvSpPr>
        <p:spPr>
          <a:xfrm>
            <a:off x="-9528" y="-7141"/>
            <a:ext cx="9163046" cy="1041401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5772"/>
              <a:gd name="f7" fmla="val 656"/>
              <a:gd name="f8" fmla="val 6"/>
              <a:gd name="f9" fmla="val 2"/>
              <a:gd name="f10" fmla="val 2542"/>
              <a:gd name="f11" fmla="val 2746"/>
              <a:gd name="f12" fmla="val 101"/>
              <a:gd name="f13" fmla="val 3828"/>
              <a:gd name="f14" fmla="val 367"/>
              <a:gd name="f15" fmla="val 4374"/>
              <a:gd name="f16" fmla="val 4920"/>
              <a:gd name="f17" fmla="val 5526"/>
              <a:gd name="f18" fmla="val 152"/>
              <a:gd name="f19" fmla="val 5766"/>
              <a:gd name="f20" fmla="val 55"/>
              <a:gd name="f21" fmla="val 213"/>
              <a:gd name="f22" fmla="val 5670"/>
              <a:gd name="f23" fmla="val 257"/>
              <a:gd name="f24" fmla="val 5016"/>
              <a:gd name="f25" fmla="val 441"/>
              <a:gd name="f26" fmla="val 4302"/>
              <a:gd name="f27" fmla="val 439"/>
              <a:gd name="f28" fmla="val 3588"/>
              <a:gd name="f29" fmla="val 437"/>
              <a:gd name="f30" fmla="val 2205"/>
              <a:gd name="f31" fmla="val 165"/>
              <a:gd name="f32" fmla="val 1488"/>
              <a:gd name="f33" fmla="val 201"/>
              <a:gd name="f34" fmla="val 750"/>
              <a:gd name="f35" fmla="val 209"/>
              <a:gd name="f36" fmla="val 270"/>
              <a:gd name="f37" fmla="val 482"/>
              <a:gd name="f38" fmla="+- 0 0 -90"/>
              <a:gd name="f39" fmla="*/ f3 1 5772"/>
              <a:gd name="f40" fmla="*/ f4 1 656"/>
              <a:gd name="f41" fmla="+- f7 0 f5"/>
              <a:gd name="f42" fmla="+- f6 0 f5"/>
              <a:gd name="f43" fmla="*/ f38 f0 1"/>
              <a:gd name="f44" fmla="*/ f42 1 5772"/>
              <a:gd name="f45" fmla="*/ f41 1 656"/>
              <a:gd name="f46" fmla="*/ f43 1 f2"/>
              <a:gd name="f47" fmla="*/ 6 1 f44"/>
              <a:gd name="f48" fmla="*/ 2 1 f45"/>
              <a:gd name="f49" fmla="*/ 2542 1 f44"/>
              <a:gd name="f50" fmla="*/ 0 1 f45"/>
              <a:gd name="f51" fmla="*/ 4374 1 f44"/>
              <a:gd name="f52" fmla="*/ 367 1 f45"/>
              <a:gd name="f53" fmla="*/ 5766 1 f44"/>
              <a:gd name="f54" fmla="*/ 55 1 f45"/>
              <a:gd name="f55" fmla="*/ 5772 1 f44"/>
              <a:gd name="f56" fmla="*/ 213 1 f45"/>
              <a:gd name="f57" fmla="*/ 4302 1 f44"/>
              <a:gd name="f58" fmla="*/ 439 1 f45"/>
              <a:gd name="f59" fmla="*/ 1488 1 f44"/>
              <a:gd name="f60" fmla="*/ 201 1 f45"/>
              <a:gd name="f61" fmla="*/ 0 1 f44"/>
              <a:gd name="f62" fmla="*/ 656 1 f45"/>
              <a:gd name="f63" fmla="+- f46 0 f1"/>
              <a:gd name="f64" fmla="*/ f61 f39 1"/>
              <a:gd name="f65" fmla="*/ f55 f39 1"/>
              <a:gd name="f66" fmla="*/ f62 f40 1"/>
              <a:gd name="f67" fmla="*/ f50 f40 1"/>
              <a:gd name="f68" fmla="*/ f47 f39 1"/>
              <a:gd name="f69" fmla="*/ f48 f40 1"/>
              <a:gd name="f70" fmla="*/ f49 f39 1"/>
              <a:gd name="f71" fmla="*/ f51 f39 1"/>
              <a:gd name="f72" fmla="*/ f52 f40 1"/>
              <a:gd name="f73" fmla="*/ f53 f39 1"/>
              <a:gd name="f74" fmla="*/ f54 f40 1"/>
              <a:gd name="f75" fmla="*/ f56 f40 1"/>
              <a:gd name="f76" fmla="*/ f57 f39 1"/>
              <a:gd name="f77" fmla="*/ f58 f40 1"/>
              <a:gd name="f78" fmla="*/ f59 f39 1"/>
              <a:gd name="f79" fmla="*/ f60 f4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63">
                <a:pos x="f68" y="f69"/>
              </a:cxn>
              <a:cxn ang="f63">
                <a:pos x="f70" y="f67"/>
              </a:cxn>
              <a:cxn ang="f63">
                <a:pos x="f71" y="f72"/>
              </a:cxn>
              <a:cxn ang="f63">
                <a:pos x="f73" y="f74"/>
              </a:cxn>
              <a:cxn ang="f63">
                <a:pos x="f65" y="f75"/>
              </a:cxn>
              <a:cxn ang="f63">
                <a:pos x="f76" y="f77"/>
              </a:cxn>
              <a:cxn ang="f63">
                <a:pos x="f78" y="f79"/>
              </a:cxn>
              <a:cxn ang="f63">
                <a:pos x="f64" y="f66"/>
              </a:cxn>
              <a:cxn ang="f63">
                <a:pos x="f68" y="f69"/>
              </a:cxn>
            </a:cxnLst>
            <a:rect l="f64" t="f67" r="f65" b="f66"/>
            <a:pathLst>
              <a:path w="5772" h="656">
                <a:moveTo>
                  <a:pt x="f8" y="f9"/>
                </a:moveTo>
                <a:lnTo>
                  <a:pt x="f10" y="f5"/>
                </a:lnTo>
                <a:cubicBezTo>
                  <a:pt x="f11" y="f12"/>
                  <a:pt x="f13" y="f14"/>
                  <a:pt x="f15" y="f14"/>
                </a:cubicBezTo>
                <a:cubicBezTo>
                  <a:pt x="f16" y="f14"/>
                  <a:pt x="f17" y="f18"/>
                  <a:pt x="f19" y="f20"/>
                </a:cubicBezTo>
                <a:lnTo>
                  <a:pt x="f6" y="f21"/>
                </a:lnTo>
                <a:cubicBezTo>
                  <a:pt x="f22" y="f23"/>
                  <a:pt x="f24" y="f25"/>
                  <a:pt x="f26" y="f27"/>
                </a:cubicBezTo>
                <a:cubicBezTo>
                  <a:pt x="f28" y="f29"/>
                  <a:pt x="f30" y="f31"/>
                  <a:pt x="f32" y="f33"/>
                </a:cubicBezTo>
                <a:cubicBezTo>
                  <a:pt x="f34" y="f35"/>
                  <a:pt x="f36" y="f37"/>
                  <a:pt x="f5" y="f7"/>
                </a:cubicBezTo>
                <a:lnTo>
                  <a:pt x="f8" y="f9"/>
                </a:lnTo>
                <a:close/>
              </a:path>
            </a:pathLst>
          </a:custGeom>
          <a:gradFill>
            <a:gsLst>
              <a:gs pos="0">
                <a:srgbClr val="0079AF">
                  <a:alpha val="45000"/>
                </a:srgbClr>
              </a:gs>
              <a:gs pos="100000">
                <a:srgbClr val="00EBF8">
                  <a:alpha val="55000"/>
                </a:srgbClr>
              </a:gs>
            </a:gsLst>
            <a:lin ang="5400000"/>
          </a:gradFill>
          <a:ln>
            <a:noFill/>
            <a:prstDash val="solid"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Constantia"/>
            </a:endParaRPr>
          </a:p>
        </p:txBody>
      </p:sp>
      <p:sp>
        <p:nvSpPr>
          <p:cNvPr id="9" name="Freeform 7">
            <a:extLst>
              <a:ext uri="{FF2B5EF4-FFF2-40B4-BE49-F238E27FC236}">
                <a16:creationId xmlns="" xmlns:a16="http://schemas.microsoft.com/office/drawing/2014/main" id="{E3758210-AE9B-4DB2-BA88-5734E795DEBF}"/>
              </a:ext>
            </a:extLst>
          </p:cNvPr>
          <p:cNvSpPr/>
          <p:nvPr/>
        </p:nvSpPr>
        <p:spPr>
          <a:xfrm>
            <a:off x="4381503" y="-7141"/>
            <a:ext cx="4762496" cy="638178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3000"/>
              <a:gd name="f7" fmla="val 595"/>
              <a:gd name="f8" fmla="val 174"/>
              <a:gd name="f9" fmla="val 102"/>
              <a:gd name="f10" fmla="val 1168"/>
              <a:gd name="f11" fmla="val 533"/>
              <a:gd name="f12" fmla="val 1668"/>
              <a:gd name="f13" fmla="val 564"/>
              <a:gd name="f14" fmla="val 2168"/>
              <a:gd name="f15" fmla="val 2778"/>
              <a:gd name="f16" fmla="val 279"/>
              <a:gd name="f17" fmla="val 186"/>
              <a:gd name="f18" fmla="val 6"/>
              <a:gd name="f19" fmla="+- 0 0 -90"/>
              <a:gd name="f20" fmla="*/ f3 1 3000"/>
              <a:gd name="f21" fmla="*/ f4 1 595"/>
              <a:gd name="f22" fmla="+- f7 0 f5"/>
              <a:gd name="f23" fmla="+- f6 0 f5"/>
              <a:gd name="f24" fmla="*/ f19 f0 1"/>
              <a:gd name="f25" fmla="*/ f23 1 3000"/>
              <a:gd name="f26" fmla="*/ f22 1 595"/>
              <a:gd name="f27" fmla="*/ f24 1 f2"/>
              <a:gd name="f28" fmla="*/ 0 1 f25"/>
              <a:gd name="f29" fmla="*/ 0 1 f26"/>
              <a:gd name="f30" fmla="*/ 1668 1 f25"/>
              <a:gd name="f31" fmla="*/ 564 1 f26"/>
              <a:gd name="f32" fmla="*/ 3000 1 f25"/>
              <a:gd name="f33" fmla="*/ 186 1 f26"/>
              <a:gd name="f34" fmla="*/ 6 1 f26"/>
              <a:gd name="f35" fmla="*/ 595 1 f26"/>
              <a:gd name="f36" fmla="+- f27 0 f1"/>
              <a:gd name="f37" fmla="*/ f28 f20 1"/>
              <a:gd name="f38" fmla="*/ f32 f20 1"/>
              <a:gd name="f39" fmla="*/ f35 f21 1"/>
              <a:gd name="f40" fmla="*/ f29 f21 1"/>
              <a:gd name="f41" fmla="*/ f30 f20 1"/>
              <a:gd name="f42" fmla="*/ f31 f21 1"/>
              <a:gd name="f43" fmla="*/ f33 f21 1"/>
              <a:gd name="f44" fmla="*/ f34 f2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6">
                <a:pos x="f37" y="f40"/>
              </a:cxn>
              <a:cxn ang="f36">
                <a:pos x="f41" y="f42"/>
              </a:cxn>
              <a:cxn ang="f36">
                <a:pos x="f38" y="f43"/>
              </a:cxn>
              <a:cxn ang="f36">
                <a:pos x="f38" y="f44"/>
              </a:cxn>
              <a:cxn ang="f36">
                <a:pos x="f37" y="f40"/>
              </a:cxn>
            </a:cxnLst>
            <a:rect l="f37" t="f40" r="f38" b="f39"/>
            <a:pathLst>
              <a:path w="3000" h="595">
                <a:moveTo>
                  <a:pt x="f5" y="f5"/>
                </a:moveTo>
                <a:cubicBezTo>
                  <a:pt x="f8" y="f9"/>
                  <a:pt x="f10" y="f11"/>
                  <a:pt x="f12" y="f13"/>
                </a:cubicBezTo>
                <a:cubicBezTo>
                  <a:pt x="f14" y="f7"/>
                  <a:pt x="f15" y="f16"/>
                  <a:pt x="f6" y="f17"/>
                </a:cubicBezTo>
                <a:lnTo>
                  <a:pt x="f6" y="f18"/>
                </a:lnTo>
                <a:lnTo>
                  <a:pt x="f5" y="f5"/>
                </a:lnTo>
                <a:close/>
              </a:path>
            </a:pathLst>
          </a:custGeom>
          <a:gradFill>
            <a:gsLst>
              <a:gs pos="0">
                <a:srgbClr val="00ADB6">
                  <a:alpha val="30000"/>
                </a:srgbClr>
              </a:gs>
              <a:gs pos="100000">
                <a:srgbClr val="009BE5">
                  <a:alpha val="45000"/>
                </a:srgbClr>
              </a:gs>
            </a:gsLst>
            <a:lin ang="5400000"/>
          </a:gradFill>
          <a:ln>
            <a:noFill/>
            <a:prstDash val="solid"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Constantia"/>
            </a:endParaRPr>
          </a:p>
        </p:txBody>
      </p:sp>
      <p:grpSp>
        <p:nvGrpSpPr>
          <p:cNvPr id="10" name="Group 1">
            <a:extLst>
              <a:ext uri="{FF2B5EF4-FFF2-40B4-BE49-F238E27FC236}">
                <a16:creationId xmlns="" xmlns:a16="http://schemas.microsoft.com/office/drawing/2014/main" id="{42651578-E44B-42D8-AF65-695D0538B420}"/>
              </a:ext>
            </a:extLst>
          </p:cNvPr>
          <p:cNvGrpSpPr/>
          <p:nvPr/>
        </p:nvGrpSpPr>
        <p:grpSpPr>
          <a:xfrm>
            <a:off x="-19010" y="202411"/>
            <a:ext cx="9180538" cy="649224"/>
            <a:chOff x="-19010" y="202411"/>
            <a:chExt cx="9180538" cy="649224"/>
          </a:xfrm>
        </p:grpSpPr>
        <p:sp>
          <p:nvSpPr>
            <p:cNvPr id="11" name="Freeform 11">
              <a:extLst>
                <a:ext uri="{FF2B5EF4-FFF2-40B4-BE49-F238E27FC236}">
                  <a16:creationId xmlns="" xmlns:a16="http://schemas.microsoft.com/office/drawing/2014/main" id="{50526936-B921-43EA-AAEB-A6D96AD7C0A7}"/>
                </a:ext>
              </a:extLst>
            </p:cNvPr>
            <p:cNvSpPr/>
            <p:nvPr/>
          </p:nvSpPr>
          <p:spPr>
            <a:xfrm rot="21435692">
              <a:off x="-19010" y="202411"/>
              <a:ext cx="9163046" cy="64922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5772"/>
                <a:gd name="f7" fmla="val 1055"/>
                <a:gd name="f8" fmla="val 966"/>
                <a:gd name="f9" fmla="val 282"/>
                <a:gd name="f10" fmla="val 738"/>
                <a:gd name="f11" fmla="val 923"/>
                <a:gd name="f12" fmla="val 275"/>
                <a:gd name="f13" fmla="val 1608"/>
                <a:gd name="f14" fmla="val 2293"/>
                <a:gd name="f15" fmla="val 289"/>
                <a:gd name="f16" fmla="val 3416"/>
                <a:gd name="f17" fmla="val 4110"/>
                <a:gd name="f18" fmla="val 1008"/>
                <a:gd name="f19" fmla="val 4804"/>
                <a:gd name="f20" fmla="val 961"/>
                <a:gd name="f21" fmla="val 5426"/>
                <a:gd name="f22" fmla="val 210"/>
                <a:gd name="f23" fmla="+- 0 0 -90"/>
                <a:gd name="f24" fmla="*/ f3 1 5772"/>
                <a:gd name="f25" fmla="*/ f4 1 1055"/>
                <a:gd name="f26" fmla="+- f7 0 f5"/>
                <a:gd name="f27" fmla="+- f6 0 f5"/>
                <a:gd name="f28" fmla="*/ f23 f0 1"/>
                <a:gd name="f29" fmla="*/ f27 1 5772"/>
                <a:gd name="f30" fmla="*/ f26 1 1055"/>
                <a:gd name="f31" fmla="*/ f28 1 f2"/>
                <a:gd name="f32" fmla="*/ 0 1 f29"/>
                <a:gd name="f33" fmla="*/ 966 1 f30"/>
                <a:gd name="f34" fmla="*/ 1608 1 f29"/>
                <a:gd name="f35" fmla="*/ 282 1 f30"/>
                <a:gd name="f36" fmla="*/ 4110 1 f29"/>
                <a:gd name="f37" fmla="*/ 1008 1 f30"/>
                <a:gd name="f38" fmla="*/ 5772 1 f29"/>
                <a:gd name="f39" fmla="*/ 0 1 f30"/>
                <a:gd name="f40" fmla="*/ 1055 1 f30"/>
                <a:gd name="f41" fmla="+- f31 0 f1"/>
                <a:gd name="f42" fmla="*/ f32 f24 1"/>
                <a:gd name="f43" fmla="*/ f38 f24 1"/>
                <a:gd name="f44" fmla="*/ f40 f25 1"/>
                <a:gd name="f45" fmla="*/ f39 f25 1"/>
                <a:gd name="f46" fmla="*/ f33 f25 1"/>
                <a:gd name="f47" fmla="*/ f34 f24 1"/>
                <a:gd name="f48" fmla="*/ f35 f25 1"/>
                <a:gd name="f49" fmla="*/ f36 f24 1"/>
                <a:gd name="f50" fmla="*/ f37 f2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1">
                  <a:pos x="f42" y="f46"/>
                </a:cxn>
                <a:cxn ang="f41">
                  <a:pos x="f47" y="f48"/>
                </a:cxn>
                <a:cxn ang="f41">
                  <a:pos x="f49" y="f50"/>
                </a:cxn>
                <a:cxn ang="f41">
                  <a:pos x="f43" y="f45"/>
                </a:cxn>
              </a:cxnLst>
              <a:rect l="f42" t="f45" r="f43" b="f44"/>
              <a:pathLst>
                <a:path w="5772" h="1055">
                  <a:moveTo>
                    <a:pt x="f5" y="f8"/>
                  </a:moveTo>
                  <a:cubicBezTo>
                    <a:pt x="f9" y="f10"/>
                    <a:pt x="f11" y="f12"/>
                    <a:pt x="f13" y="f9"/>
                  </a:cubicBezTo>
                  <a:cubicBezTo>
                    <a:pt x="f14" y="f15"/>
                    <a:pt x="f16" y="f7"/>
                    <a:pt x="f17" y="f18"/>
                  </a:cubicBezTo>
                  <a:cubicBezTo>
                    <a:pt x="f19" y="f20"/>
                    <a:pt x="f21" y="f22"/>
                    <a:pt x="f6" y="f5"/>
                  </a:cubicBezTo>
                </a:path>
              </a:pathLst>
            </a:custGeom>
            <a:noFill/>
            <a:ln w="10799">
              <a:solidFill>
                <a:srgbClr val="008ABF">
                  <a:alpha val="56000"/>
                </a:srgbClr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onstantia"/>
              </a:endParaRPr>
            </a:p>
          </p:txBody>
        </p:sp>
        <p:sp>
          <p:nvSpPr>
            <p:cNvPr id="12" name="Freeform 12">
              <a:extLst>
                <a:ext uri="{FF2B5EF4-FFF2-40B4-BE49-F238E27FC236}">
                  <a16:creationId xmlns="" xmlns:a16="http://schemas.microsoft.com/office/drawing/2014/main" id="{8A2D9F30-D702-4458-AECD-507852F3C3C7}"/>
                </a:ext>
              </a:extLst>
            </p:cNvPr>
            <p:cNvSpPr/>
            <p:nvPr/>
          </p:nvSpPr>
          <p:spPr>
            <a:xfrm rot="21435692">
              <a:off x="-14283" y="275865"/>
              <a:ext cx="9175811" cy="530352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5766"/>
                <a:gd name="f7" fmla="val 854"/>
                <a:gd name="f8" fmla="val 732"/>
                <a:gd name="f9" fmla="val 273"/>
                <a:gd name="f10" fmla="val 647"/>
                <a:gd name="f11" fmla="val 951"/>
                <a:gd name="f12" fmla="val 214"/>
                <a:gd name="f13" fmla="val 1638"/>
                <a:gd name="f14" fmla="val 228"/>
                <a:gd name="f15" fmla="val 2325"/>
                <a:gd name="f16" fmla="val 242"/>
                <a:gd name="f17" fmla="val 3434"/>
                <a:gd name="f18" fmla="val 4122"/>
                <a:gd name="f19" fmla="val 816"/>
                <a:gd name="f20" fmla="val 4810"/>
                <a:gd name="f21" fmla="val 778"/>
                <a:gd name="f22" fmla="val 5424"/>
                <a:gd name="f23" fmla="val 170"/>
                <a:gd name="f24" fmla="+- 0 0 -90"/>
                <a:gd name="f25" fmla="*/ f3 1 5766"/>
                <a:gd name="f26" fmla="*/ f4 1 854"/>
                <a:gd name="f27" fmla="+- f7 0 f5"/>
                <a:gd name="f28" fmla="+- f6 0 f5"/>
                <a:gd name="f29" fmla="*/ f24 f0 1"/>
                <a:gd name="f30" fmla="*/ f28 1 5766"/>
                <a:gd name="f31" fmla="*/ f27 1 854"/>
                <a:gd name="f32" fmla="*/ f29 1 f2"/>
                <a:gd name="f33" fmla="*/ 0 1 f30"/>
                <a:gd name="f34" fmla="*/ 732 1 f31"/>
                <a:gd name="f35" fmla="*/ 1638 1 f30"/>
                <a:gd name="f36" fmla="*/ 228 1 f31"/>
                <a:gd name="f37" fmla="*/ 4122 1 f30"/>
                <a:gd name="f38" fmla="*/ 816 1 f31"/>
                <a:gd name="f39" fmla="*/ 5766 1 f30"/>
                <a:gd name="f40" fmla="*/ 0 1 f31"/>
                <a:gd name="f41" fmla="*/ 854 1 f31"/>
                <a:gd name="f42" fmla="+- f32 0 f1"/>
                <a:gd name="f43" fmla="*/ f33 f25 1"/>
                <a:gd name="f44" fmla="*/ f39 f25 1"/>
                <a:gd name="f45" fmla="*/ f41 f26 1"/>
                <a:gd name="f46" fmla="*/ f40 f26 1"/>
                <a:gd name="f47" fmla="*/ f34 f26 1"/>
                <a:gd name="f48" fmla="*/ f35 f25 1"/>
                <a:gd name="f49" fmla="*/ f36 f26 1"/>
                <a:gd name="f50" fmla="*/ f37 f25 1"/>
                <a:gd name="f51" fmla="*/ f38 f2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2">
                  <a:pos x="f43" y="f47"/>
                </a:cxn>
                <a:cxn ang="f42">
                  <a:pos x="f48" y="f49"/>
                </a:cxn>
                <a:cxn ang="f42">
                  <a:pos x="f50" y="f51"/>
                </a:cxn>
                <a:cxn ang="f42">
                  <a:pos x="f44" y="f46"/>
                </a:cxn>
              </a:cxnLst>
              <a:rect l="f43" t="f46" r="f44" b="f45"/>
              <a:pathLst>
                <a:path w="5766" h="854">
                  <a:moveTo>
                    <a:pt x="f5" y="f8"/>
                  </a:moveTo>
                  <a:cubicBezTo>
                    <a:pt x="f9" y="f10"/>
                    <a:pt x="f11" y="f12"/>
                    <a:pt x="f13" y="f14"/>
                  </a:cubicBezTo>
                  <a:cubicBezTo>
                    <a:pt x="f15" y="f16"/>
                    <a:pt x="f17" y="f7"/>
                    <a:pt x="f18" y="f19"/>
                  </a:cubicBezTo>
                  <a:cubicBezTo>
                    <a:pt x="f20" y="f21"/>
                    <a:pt x="f22" y="f23"/>
                    <a:pt x="f6" y="f5"/>
                  </a:cubicBezTo>
                </a:path>
              </a:pathLst>
            </a:custGeom>
            <a:noFill/>
            <a:ln w="9528">
              <a:solidFill>
                <a:srgbClr val="009DD9">
                  <a:alpha val="56000"/>
                </a:srgbClr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onstantia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E8AE0A45-F3CB-45A0-91B5-AE37A8581FF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85800" y="514350"/>
            <a:ext cx="2743200" cy="1162046"/>
          </a:xfrm>
        </p:spPr>
        <p:txBody>
          <a:bodyPr/>
          <a:lstStyle>
            <a:lvl1pPr>
              <a:defRPr sz="2600"/>
            </a:lvl1pPr>
          </a:lstStyle>
          <a:p>
            <a:pPr lvl="0"/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0A2C65E3-C1F6-41F8-8A94-10DED144C31E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685800" y="1676396"/>
            <a:ext cx="2743200" cy="4572000"/>
          </a:xfrm>
        </p:spPr>
        <p:txBody>
          <a:bodyPr lIns="18288" rIns="18288"/>
          <a:lstStyle>
            <a:lvl1pPr marL="0" indent="0">
              <a:spcBef>
                <a:spcPts val="300"/>
              </a:spcBef>
              <a:buNone/>
              <a:defRPr sz="1400"/>
            </a:lvl1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A6C7F868-798A-46F7-9FCA-A2E747193193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3575047" y="1676396"/>
            <a:ext cx="5111752" cy="4572000"/>
          </a:xfrm>
        </p:spPr>
        <p:txBody>
          <a:bodyPr tIns="0"/>
          <a:lstStyle>
            <a:lvl1pPr>
              <a:spcBef>
                <a:spcPts val="700"/>
              </a:spcBef>
              <a:defRPr sz="2800"/>
            </a:lvl1pPr>
            <a:lvl2pPr>
              <a:defRPr sz="2600"/>
            </a:lvl2pPr>
            <a:lvl3pPr>
              <a:spcBef>
                <a:spcPts val="600"/>
              </a:spcBef>
              <a:defRPr sz="2400"/>
            </a:lvl3pPr>
            <a:lvl4pPr>
              <a:defRPr/>
            </a:lvl4pPr>
            <a:lvl5pPr>
              <a:spcBef>
                <a:spcPts val="400"/>
              </a:spcBef>
              <a:defRPr sz="1800"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8B6E8FBE-4DFF-41E2-95ED-26AFF8398A46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>
          <a:xfrm>
            <a:off x="457200" y="6356351"/>
            <a:ext cx="2133596" cy="365129"/>
          </a:xfrm>
        </p:spPr>
        <p:txBody>
          <a:bodyPr/>
          <a:lstStyle>
            <a:lvl1pPr>
              <a:defRPr/>
            </a:lvl1pPr>
          </a:lstStyle>
          <a:p>
            <a:pPr lvl="0"/>
            <a:fld id="{5B5E8EB4-49CA-421E-8F38-A75B6F6958CB}" type="datetime1">
              <a:rPr lang="it-IT"/>
              <a:pPr lvl="0"/>
              <a:t>07/06/2018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26FD283C-72C9-4F2D-8C2E-C8339E997CC5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2667003" y="6356351"/>
            <a:ext cx="3352803" cy="365129"/>
          </a:xfrm>
        </p:spPr>
        <p:txBody>
          <a:bodyPr/>
          <a:lstStyle>
            <a:lvl1pPr>
              <a:defRPr/>
            </a:lvl1pPr>
          </a:lstStyle>
          <a:p>
            <a:pPr lvl="0"/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BCDBC35C-B22D-4749-B6C4-1F60B4A6B800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7924803" y="6356351"/>
            <a:ext cx="761996" cy="365129"/>
          </a:xfrm>
        </p:spPr>
        <p:txBody>
          <a:bodyPr/>
          <a:lstStyle>
            <a:lvl1pPr>
              <a:defRPr/>
            </a:lvl1pPr>
          </a:lstStyle>
          <a:p>
            <a:pPr lvl="0"/>
            <a:fld id="{C244D085-65B9-4C0F-8454-7D208E000FA2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74374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nip and Round Single Corner Rectangle 8">
            <a:extLst>
              <a:ext uri="{FF2B5EF4-FFF2-40B4-BE49-F238E27FC236}">
                <a16:creationId xmlns="" xmlns:a16="http://schemas.microsoft.com/office/drawing/2014/main" id="{4812F95B-22C1-479E-B9A8-A21F3AB62143}"/>
              </a:ext>
            </a:extLst>
          </p:cNvPr>
          <p:cNvSpPr/>
          <p:nvPr/>
        </p:nvSpPr>
        <p:spPr>
          <a:xfrm rot="420008" flipV="1">
            <a:off x="3165754" y="1108079"/>
            <a:ext cx="5257800" cy="4114800"/>
          </a:xfrm>
          <a:custGeom>
            <a:avLst/>
            <a:gdLst>
              <a:gd name="f0" fmla="val 10800000"/>
              <a:gd name="f1" fmla="val 5400000"/>
              <a:gd name="f2" fmla="val w"/>
              <a:gd name="f3" fmla="val h"/>
              <a:gd name="f4" fmla="val ss"/>
              <a:gd name="f5" fmla="val 0"/>
              <a:gd name="f6" fmla="val 3646"/>
              <a:gd name="f7" fmla="abs f2"/>
              <a:gd name="f8" fmla="abs f3"/>
              <a:gd name="f9" fmla="abs f4"/>
              <a:gd name="f10" fmla="?: f7 f2 1"/>
              <a:gd name="f11" fmla="?: f8 f3 1"/>
              <a:gd name="f12" fmla="?: f9 f4 1"/>
              <a:gd name="f13" fmla="*/ f10 1 21600"/>
              <a:gd name="f14" fmla="*/ f11 1 21600"/>
              <a:gd name="f15" fmla="*/ 21600 f10 1"/>
              <a:gd name="f16" fmla="*/ 21600 f11 1"/>
              <a:gd name="f17" fmla="min f14 f13"/>
              <a:gd name="f18" fmla="*/ f15 1 f12"/>
              <a:gd name="f19" fmla="*/ f16 1 f12"/>
              <a:gd name="f20" fmla="val f18"/>
              <a:gd name="f21" fmla="val f19"/>
              <a:gd name="f22" fmla="*/ f5 f17 1"/>
              <a:gd name="f23" fmla="+- f21 0 f5"/>
              <a:gd name="f24" fmla="+- f20 0 f5"/>
              <a:gd name="f25" fmla="*/ f21 f17 1"/>
              <a:gd name="f26" fmla="*/ f20 f17 1"/>
              <a:gd name="f27" fmla="min f24 f23"/>
              <a:gd name="f28" fmla="*/ f27 f5 1"/>
              <a:gd name="f29" fmla="*/ f27 f6 1"/>
              <a:gd name="f30" fmla="*/ f28 1 100000"/>
              <a:gd name="f31" fmla="*/ f29 1 100000"/>
              <a:gd name="f32" fmla="+- f20 0 f31"/>
              <a:gd name="f33" fmla="*/ f30 29289 1"/>
              <a:gd name="f34" fmla="*/ f30 f17 1"/>
              <a:gd name="f35" fmla="*/ f31 f17 1"/>
              <a:gd name="f36" fmla="*/ f33 1 100000"/>
              <a:gd name="f37" fmla="+- f32 f20 0"/>
              <a:gd name="f38" fmla="*/ f32 f17 1"/>
              <a:gd name="f39" fmla="*/ f37 1 2"/>
              <a:gd name="f40" fmla="*/ f36 f17 1"/>
              <a:gd name="f41" fmla="*/ f39 f1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40" t="f40" r="f41" b="f25"/>
            <a:pathLst>
              <a:path>
                <a:moveTo>
                  <a:pt x="f34" y="f22"/>
                </a:moveTo>
                <a:lnTo>
                  <a:pt x="f38" y="f22"/>
                </a:lnTo>
                <a:lnTo>
                  <a:pt x="f26" y="f35"/>
                </a:lnTo>
                <a:lnTo>
                  <a:pt x="f26" y="f25"/>
                </a:lnTo>
                <a:lnTo>
                  <a:pt x="f22" y="f25"/>
                </a:lnTo>
                <a:lnTo>
                  <a:pt x="f22" y="f34"/>
                </a:lnTo>
                <a:arcTo wR="f34" hR="f34" stAng="f0" swAng="f1"/>
                <a:close/>
              </a:path>
            </a:pathLst>
          </a:custGeom>
          <a:solidFill>
            <a:srgbClr val="FFFFFF"/>
          </a:solidFill>
          <a:ln w="3172">
            <a:solidFill>
              <a:srgbClr val="C0C0C0"/>
            </a:solidFill>
            <a:prstDash val="solid"/>
          </a:ln>
          <a:effectLst>
            <a:outerShdw dist="38499" dir="7499967" algn="tl">
              <a:srgbClr val="000000">
                <a:alpha val="25000"/>
              </a:srgbClr>
            </a:outerShdw>
          </a:effectLst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onstantia"/>
            </a:endParaRPr>
          </a:p>
        </p:txBody>
      </p:sp>
      <p:sp>
        <p:nvSpPr>
          <p:cNvPr id="3" name="Right Triangle 11">
            <a:extLst>
              <a:ext uri="{FF2B5EF4-FFF2-40B4-BE49-F238E27FC236}">
                <a16:creationId xmlns="" xmlns:a16="http://schemas.microsoft.com/office/drawing/2014/main" id="{02E11ED0-B1DF-45E2-9E32-4F78EFA770B0}"/>
              </a:ext>
            </a:extLst>
          </p:cNvPr>
          <p:cNvSpPr/>
          <p:nvPr/>
        </p:nvSpPr>
        <p:spPr>
          <a:xfrm rot="420008" flipV="1">
            <a:off x="8004136" y="5359764"/>
            <a:ext cx="155448" cy="155448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+- 0 0 -360"/>
              <a:gd name="f8" fmla="+- 0 0 -180"/>
              <a:gd name="f9" fmla="+- 0 0 -90"/>
              <a:gd name="f10" fmla="abs f3"/>
              <a:gd name="f11" fmla="abs f4"/>
              <a:gd name="f12" fmla="abs f5"/>
              <a:gd name="f13" fmla="*/ f7 f0 1"/>
              <a:gd name="f14" fmla="*/ f8 f0 1"/>
              <a:gd name="f15" fmla="*/ f9 f0 1"/>
              <a:gd name="f16" fmla="?: f10 f3 1"/>
              <a:gd name="f17" fmla="?: f11 f4 1"/>
              <a:gd name="f18" fmla="?: f12 f5 1"/>
              <a:gd name="f19" fmla="*/ f13 1 f2"/>
              <a:gd name="f20" fmla="*/ f14 1 f2"/>
              <a:gd name="f21" fmla="*/ f15 1 f2"/>
              <a:gd name="f22" fmla="*/ f16 1 21600"/>
              <a:gd name="f23" fmla="*/ f17 1 21600"/>
              <a:gd name="f24" fmla="*/ 21600 f16 1"/>
              <a:gd name="f25" fmla="*/ 21600 f17 1"/>
              <a:gd name="f26" fmla="+- f19 0 f1"/>
              <a:gd name="f27" fmla="+- f20 0 f1"/>
              <a:gd name="f28" fmla="+- f21 0 f1"/>
              <a:gd name="f29" fmla="min f23 f22"/>
              <a:gd name="f30" fmla="*/ f24 1 f18"/>
              <a:gd name="f31" fmla="*/ f25 1 f18"/>
              <a:gd name="f32" fmla="val f30"/>
              <a:gd name="f33" fmla="val f31"/>
              <a:gd name="f34" fmla="*/ f6 f29 1"/>
              <a:gd name="f35" fmla="+- f33 0 f6"/>
              <a:gd name="f36" fmla="+- f32 0 f6"/>
              <a:gd name="f37" fmla="*/ f33 f29 1"/>
              <a:gd name="f38" fmla="*/ f32 f29 1"/>
              <a:gd name="f39" fmla="*/ f35 1 2"/>
              <a:gd name="f40" fmla="*/ f36 1 2"/>
              <a:gd name="f41" fmla="*/ f36 1 12"/>
              <a:gd name="f42" fmla="*/ f35 7 1"/>
              <a:gd name="f43" fmla="*/ f36 7 1"/>
              <a:gd name="f44" fmla="*/ f35 11 1"/>
              <a:gd name="f45" fmla="+- f6 f39 0"/>
              <a:gd name="f46" fmla="+- f6 f40 0"/>
              <a:gd name="f47" fmla="*/ f42 1 12"/>
              <a:gd name="f48" fmla="*/ f43 1 12"/>
              <a:gd name="f49" fmla="*/ f44 1 12"/>
              <a:gd name="f50" fmla="*/ f41 f29 1"/>
              <a:gd name="f51" fmla="*/ f47 f29 1"/>
              <a:gd name="f52" fmla="*/ f48 f29 1"/>
              <a:gd name="f53" fmla="*/ f49 f29 1"/>
              <a:gd name="f54" fmla="*/ f46 f29 1"/>
              <a:gd name="f55" fmla="*/ f45 f29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6">
                <a:pos x="f34" y="f34"/>
              </a:cxn>
              <a:cxn ang="f27">
                <a:pos x="f34" y="f37"/>
              </a:cxn>
              <a:cxn ang="f27">
                <a:pos x="f38" y="f37"/>
              </a:cxn>
              <a:cxn ang="f28">
                <a:pos x="f54" y="f55"/>
              </a:cxn>
            </a:cxnLst>
            <a:rect l="f50" t="f51" r="f52" b="f53"/>
            <a:pathLst>
              <a:path>
                <a:moveTo>
                  <a:pt x="f34" y="f37"/>
                </a:moveTo>
                <a:lnTo>
                  <a:pt x="f34" y="f34"/>
                </a:lnTo>
                <a:lnTo>
                  <a:pt x="f38" y="f37"/>
                </a:lnTo>
                <a:close/>
              </a:path>
            </a:pathLst>
          </a:custGeom>
          <a:solidFill>
            <a:srgbClr val="FFFFFF"/>
          </a:solidFill>
          <a:ln w="12701">
            <a:solidFill>
              <a:srgbClr val="FFFFFF"/>
            </a:solidFill>
            <a:prstDash val="solid"/>
            <a:bevel/>
          </a:ln>
          <a:effectLst>
            <a:outerShdw dist="6348" dir="12898457" algn="tl">
              <a:srgbClr val="000000">
                <a:alpha val="47000"/>
              </a:srgbClr>
            </a:outerShdw>
          </a:effectLst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onstantia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="" xmlns:a16="http://schemas.microsoft.com/office/drawing/2014/main" id="{67563B7D-0DBA-42C3-BAF5-1B89DBDE278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09603" y="1176997"/>
            <a:ext cx="2212848" cy="1582625"/>
          </a:xfrm>
        </p:spPr>
        <p:txBody>
          <a:bodyPr lIns="45720" rIns="45720" bIns="45720"/>
          <a:lstStyle>
            <a:lvl1pPr>
              <a:defRPr sz="2000" b="1"/>
            </a:lvl1pPr>
          </a:lstStyle>
          <a:p>
            <a:pPr lvl="0"/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5" name="Text Placeholder 3">
            <a:extLst>
              <a:ext uri="{FF2B5EF4-FFF2-40B4-BE49-F238E27FC236}">
                <a16:creationId xmlns="" xmlns:a16="http://schemas.microsoft.com/office/drawing/2014/main" id="{8A4218F5-F983-434E-B933-A3B22DD4851C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609603" y="2828787"/>
            <a:ext cx="2209803" cy="2179316"/>
          </a:xfrm>
        </p:spPr>
        <p:txBody>
          <a:bodyPr lIns="64008" rIns="45720"/>
          <a:lstStyle>
            <a:lvl1pPr marL="0" indent="0">
              <a:spcBef>
                <a:spcPts val="250"/>
              </a:spcBef>
              <a:buNone/>
              <a:defRPr sz="1300"/>
            </a:lvl1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Date Placeholder 4">
            <a:extLst>
              <a:ext uri="{FF2B5EF4-FFF2-40B4-BE49-F238E27FC236}">
                <a16:creationId xmlns="" xmlns:a16="http://schemas.microsoft.com/office/drawing/2014/main" id="{DB818096-1764-4AB3-8CC6-FF219897F325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>
          <a:xfrm>
            <a:off x="457200" y="6356351"/>
            <a:ext cx="2133596" cy="365129"/>
          </a:xfrm>
        </p:spPr>
        <p:txBody>
          <a:bodyPr/>
          <a:lstStyle>
            <a:lvl1pPr>
              <a:defRPr/>
            </a:lvl1pPr>
          </a:lstStyle>
          <a:p>
            <a:pPr lvl="0"/>
            <a:fld id="{169F256B-A502-4B69-8ADA-438F862770A5}" type="datetime1">
              <a:rPr lang="it-IT"/>
              <a:pPr lvl="0"/>
              <a:t>07/06/2018</a:t>
            </a:fld>
            <a:endParaRPr lang="it-IT"/>
          </a:p>
        </p:txBody>
      </p:sp>
      <p:sp>
        <p:nvSpPr>
          <p:cNvPr id="7" name="Footer Placeholder 5">
            <a:extLst>
              <a:ext uri="{FF2B5EF4-FFF2-40B4-BE49-F238E27FC236}">
                <a16:creationId xmlns="" xmlns:a16="http://schemas.microsoft.com/office/drawing/2014/main" id="{164E361C-E8F1-472D-A6FA-1E78086E47D1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2667003" y="6356351"/>
            <a:ext cx="3352803" cy="365129"/>
          </a:xfrm>
        </p:spPr>
        <p:txBody>
          <a:bodyPr/>
          <a:lstStyle>
            <a:lvl1pPr>
              <a:defRPr/>
            </a:lvl1pPr>
          </a:lstStyle>
          <a:p>
            <a:pPr lvl="0"/>
            <a:endParaRPr lang="it-IT"/>
          </a:p>
        </p:txBody>
      </p:sp>
      <p:sp>
        <p:nvSpPr>
          <p:cNvPr id="8" name="Slide Number Placeholder 6">
            <a:extLst>
              <a:ext uri="{FF2B5EF4-FFF2-40B4-BE49-F238E27FC236}">
                <a16:creationId xmlns="" xmlns:a16="http://schemas.microsoft.com/office/drawing/2014/main" id="{1E505A6B-B272-43D2-AEE6-DC3C47223C64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8077196" y="6356351"/>
            <a:ext cx="609603" cy="365129"/>
          </a:xfrm>
        </p:spPr>
        <p:txBody>
          <a:bodyPr/>
          <a:lstStyle>
            <a:lvl1pPr>
              <a:defRPr/>
            </a:lvl1pPr>
          </a:lstStyle>
          <a:p>
            <a:pPr lvl="0"/>
            <a:fld id="{6D43800F-A8E5-4117-B51A-EA20C5F5BAAA}" type="slidenum">
              <a:t>‹N›</a:t>
            </a:fld>
            <a:endParaRPr lang="it-IT"/>
          </a:p>
        </p:txBody>
      </p:sp>
      <p:sp>
        <p:nvSpPr>
          <p:cNvPr id="9" name="Picture Placeholder 2">
            <a:extLst>
              <a:ext uri="{FF2B5EF4-FFF2-40B4-BE49-F238E27FC236}">
                <a16:creationId xmlns="" xmlns:a16="http://schemas.microsoft.com/office/drawing/2014/main" id="{2F0D5C36-6934-439F-9E32-545E232CC8D8}"/>
              </a:ext>
            </a:extLst>
          </p:cNvPr>
          <p:cNvSpPr txBox="1">
            <a:spLocks noGrp="1"/>
          </p:cNvSpPr>
          <p:nvPr>
            <p:ph type="pic" idx="1"/>
          </p:nvPr>
        </p:nvSpPr>
        <p:spPr>
          <a:xfrm rot="419990">
            <a:off x="3485793" y="1199519"/>
            <a:ext cx="4617720" cy="3931920"/>
          </a:xfrm>
          <a:solidFill>
            <a:srgbClr val="DBF5F9"/>
          </a:solidFill>
          <a:ln w="2999">
            <a:solidFill>
              <a:srgbClr val="C0C0C0"/>
            </a:solidFill>
            <a:prstDash val="solid"/>
            <a:round/>
          </a:ln>
        </p:spPr>
        <p:txBody>
          <a:bodyPr/>
          <a:lstStyle>
            <a:lvl1pPr marL="0" indent="0">
              <a:spcBef>
                <a:spcPts val="800"/>
              </a:spcBef>
              <a:buNone/>
              <a:defRPr sz="3200"/>
            </a:lvl1pPr>
          </a:lstStyle>
          <a:p>
            <a:pPr lvl="0"/>
            <a:r>
              <a:rPr lang="it-IT"/>
              <a:t>Fare clic sull'icona per inserire un'immagine</a:t>
            </a:r>
            <a:endParaRPr lang="en-US"/>
          </a:p>
        </p:txBody>
      </p:sp>
      <p:sp>
        <p:nvSpPr>
          <p:cNvPr id="10" name="Freeform 9">
            <a:extLst>
              <a:ext uri="{FF2B5EF4-FFF2-40B4-BE49-F238E27FC236}">
                <a16:creationId xmlns="" xmlns:a16="http://schemas.microsoft.com/office/drawing/2014/main" id="{0B867D04-584D-4B3D-B6FD-0B9EBF2EE6CB}"/>
              </a:ext>
            </a:extLst>
          </p:cNvPr>
          <p:cNvSpPr/>
          <p:nvPr/>
        </p:nvSpPr>
        <p:spPr>
          <a:xfrm flipV="1">
            <a:off x="-9528" y="5816598"/>
            <a:ext cx="9163046" cy="1041401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5772"/>
              <a:gd name="f7" fmla="val 656"/>
              <a:gd name="f8" fmla="val 6"/>
              <a:gd name="f9" fmla="val 2"/>
              <a:gd name="f10" fmla="val 2542"/>
              <a:gd name="f11" fmla="val 2746"/>
              <a:gd name="f12" fmla="val 101"/>
              <a:gd name="f13" fmla="val 3828"/>
              <a:gd name="f14" fmla="val 367"/>
              <a:gd name="f15" fmla="val 4374"/>
              <a:gd name="f16" fmla="val 4920"/>
              <a:gd name="f17" fmla="val 5526"/>
              <a:gd name="f18" fmla="val 152"/>
              <a:gd name="f19" fmla="val 5766"/>
              <a:gd name="f20" fmla="val 55"/>
              <a:gd name="f21" fmla="val 213"/>
              <a:gd name="f22" fmla="val 5670"/>
              <a:gd name="f23" fmla="val 257"/>
              <a:gd name="f24" fmla="val 5016"/>
              <a:gd name="f25" fmla="val 441"/>
              <a:gd name="f26" fmla="val 4302"/>
              <a:gd name="f27" fmla="val 439"/>
              <a:gd name="f28" fmla="val 3588"/>
              <a:gd name="f29" fmla="val 437"/>
              <a:gd name="f30" fmla="val 2205"/>
              <a:gd name="f31" fmla="val 165"/>
              <a:gd name="f32" fmla="val 1488"/>
              <a:gd name="f33" fmla="val 201"/>
              <a:gd name="f34" fmla="val 750"/>
              <a:gd name="f35" fmla="val 209"/>
              <a:gd name="f36" fmla="val 270"/>
              <a:gd name="f37" fmla="val 482"/>
              <a:gd name="f38" fmla="+- 0 0 -90"/>
              <a:gd name="f39" fmla="*/ f3 1 5772"/>
              <a:gd name="f40" fmla="*/ f4 1 656"/>
              <a:gd name="f41" fmla="+- f7 0 f5"/>
              <a:gd name="f42" fmla="+- f6 0 f5"/>
              <a:gd name="f43" fmla="*/ f38 f0 1"/>
              <a:gd name="f44" fmla="*/ f42 1 5772"/>
              <a:gd name="f45" fmla="*/ f41 1 656"/>
              <a:gd name="f46" fmla="*/ f43 1 f2"/>
              <a:gd name="f47" fmla="*/ 6 1 f44"/>
              <a:gd name="f48" fmla="*/ 2 1 f45"/>
              <a:gd name="f49" fmla="*/ 2542 1 f44"/>
              <a:gd name="f50" fmla="*/ 0 1 f45"/>
              <a:gd name="f51" fmla="*/ 4374 1 f44"/>
              <a:gd name="f52" fmla="*/ 367 1 f45"/>
              <a:gd name="f53" fmla="*/ 5766 1 f44"/>
              <a:gd name="f54" fmla="*/ 55 1 f45"/>
              <a:gd name="f55" fmla="*/ 5772 1 f44"/>
              <a:gd name="f56" fmla="*/ 213 1 f45"/>
              <a:gd name="f57" fmla="*/ 4302 1 f44"/>
              <a:gd name="f58" fmla="*/ 439 1 f45"/>
              <a:gd name="f59" fmla="*/ 1488 1 f44"/>
              <a:gd name="f60" fmla="*/ 201 1 f45"/>
              <a:gd name="f61" fmla="*/ 0 1 f44"/>
              <a:gd name="f62" fmla="*/ 656 1 f45"/>
              <a:gd name="f63" fmla="+- f46 0 f1"/>
              <a:gd name="f64" fmla="*/ f61 f39 1"/>
              <a:gd name="f65" fmla="*/ f55 f39 1"/>
              <a:gd name="f66" fmla="*/ f62 f40 1"/>
              <a:gd name="f67" fmla="*/ f50 f40 1"/>
              <a:gd name="f68" fmla="*/ f47 f39 1"/>
              <a:gd name="f69" fmla="*/ f48 f40 1"/>
              <a:gd name="f70" fmla="*/ f49 f39 1"/>
              <a:gd name="f71" fmla="*/ f51 f39 1"/>
              <a:gd name="f72" fmla="*/ f52 f40 1"/>
              <a:gd name="f73" fmla="*/ f53 f39 1"/>
              <a:gd name="f74" fmla="*/ f54 f40 1"/>
              <a:gd name="f75" fmla="*/ f56 f40 1"/>
              <a:gd name="f76" fmla="*/ f57 f39 1"/>
              <a:gd name="f77" fmla="*/ f58 f40 1"/>
              <a:gd name="f78" fmla="*/ f59 f39 1"/>
              <a:gd name="f79" fmla="*/ f60 f4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63">
                <a:pos x="f68" y="f69"/>
              </a:cxn>
              <a:cxn ang="f63">
                <a:pos x="f70" y="f67"/>
              </a:cxn>
              <a:cxn ang="f63">
                <a:pos x="f71" y="f72"/>
              </a:cxn>
              <a:cxn ang="f63">
                <a:pos x="f73" y="f74"/>
              </a:cxn>
              <a:cxn ang="f63">
                <a:pos x="f65" y="f75"/>
              </a:cxn>
              <a:cxn ang="f63">
                <a:pos x="f76" y="f77"/>
              </a:cxn>
              <a:cxn ang="f63">
                <a:pos x="f78" y="f79"/>
              </a:cxn>
              <a:cxn ang="f63">
                <a:pos x="f64" y="f66"/>
              </a:cxn>
              <a:cxn ang="f63">
                <a:pos x="f68" y="f69"/>
              </a:cxn>
            </a:cxnLst>
            <a:rect l="f64" t="f67" r="f65" b="f66"/>
            <a:pathLst>
              <a:path w="5772" h="656">
                <a:moveTo>
                  <a:pt x="f8" y="f9"/>
                </a:moveTo>
                <a:lnTo>
                  <a:pt x="f10" y="f5"/>
                </a:lnTo>
                <a:cubicBezTo>
                  <a:pt x="f11" y="f12"/>
                  <a:pt x="f13" y="f14"/>
                  <a:pt x="f15" y="f14"/>
                </a:cubicBezTo>
                <a:cubicBezTo>
                  <a:pt x="f16" y="f14"/>
                  <a:pt x="f17" y="f18"/>
                  <a:pt x="f19" y="f20"/>
                </a:cubicBezTo>
                <a:lnTo>
                  <a:pt x="f6" y="f21"/>
                </a:lnTo>
                <a:cubicBezTo>
                  <a:pt x="f22" y="f23"/>
                  <a:pt x="f24" y="f25"/>
                  <a:pt x="f26" y="f27"/>
                </a:cubicBezTo>
                <a:cubicBezTo>
                  <a:pt x="f28" y="f29"/>
                  <a:pt x="f30" y="f31"/>
                  <a:pt x="f32" y="f33"/>
                </a:cubicBezTo>
                <a:cubicBezTo>
                  <a:pt x="f34" y="f35"/>
                  <a:pt x="f36" y="f37"/>
                  <a:pt x="f5" y="f7"/>
                </a:cubicBezTo>
                <a:lnTo>
                  <a:pt x="f8" y="f9"/>
                </a:lnTo>
                <a:close/>
              </a:path>
            </a:pathLst>
          </a:custGeom>
          <a:gradFill>
            <a:gsLst>
              <a:gs pos="0">
                <a:srgbClr val="0079AF">
                  <a:alpha val="45000"/>
                </a:srgbClr>
              </a:gs>
              <a:gs pos="100000">
                <a:srgbClr val="00EBF8">
                  <a:alpha val="55000"/>
                </a:srgbClr>
              </a:gs>
            </a:gsLst>
            <a:lin ang="5400000"/>
          </a:gradFill>
          <a:ln>
            <a:noFill/>
            <a:prstDash val="solid"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Constantia"/>
            </a:endParaRPr>
          </a:p>
        </p:txBody>
      </p:sp>
      <p:sp>
        <p:nvSpPr>
          <p:cNvPr id="11" name="Freeform 10">
            <a:extLst>
              <a:ext uri="{FF2B5EF4-FFF2-40B4-BE49-F238E27FC236}">
                <a16:creationId xmlns="" xmlns:a16="http://schemas.microsoft.com/office/drawing/2014/main" id="{92D5FFAC-34A7-4F6A-B72E-90A3D9BCB85C}"/>
              </a:ext>
            </a:extLst>
          </p:cNvPr>
          <p:cNvSpPr/>
          <p:nvPr/>
        </p:nvSpPr>
        <p:spPr>
          <a:xfrm flipV="1">
            <a:off x="4381503" y="6219821"/>
            <a:ext cx="4762496" cy="638178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3000"/>
              <a:gd name="f7" fmla="val 595"/>
              <a:gd name="f8" fmla="val 174"/>
              <a:gd name="f9" fmla="val 102"/>
              <a:gd name="f10" fmla="val 1168"/>
              <a:gd name="f11" fmla="val 533"/>
              <a:gd name="f12" fmla="val 1668"/>
              <a:gd name="f13" fmla="val 564"/>
              <a:gd name="f14" fmla="val 2168"/>
              <a:gd name="f15" fmla="val 2778"/>
              <a:gd name="f16" fmla="val 279"/>
              <a:gd name="f17" fmla="val 186"/>
              <a:gd name="f18" fmla="val 6"/>
              <a:gd name="f19" fmla="+- 0 0 -90"/>
              <a:gd name="f20" fmla="*/ f3 1 3000"/>
              <a:gd name="f21" fmla="*/ f4 1 595"/>
              <a:gd name="f22" fmla="+- f7 0 f5"/>
              <a:gd name="f23" fmla="+- f6 0 f5"/>
              <a:gd name="f24" fmla="*/ f19 f0 1"/>
              <a:gd name="f25" fmla="*/ f23 1 3000"/>
              <a:gd name="f26" fmla="*/ f22 1 595"/>
              <a:gd name="f27" fmla="*/ f24 1 f2"/>
              <a:gd name="f28" fmla="*/ 0 1 f25"/>
              <a:gd name="f29" fmla="*/ 0 1 f26"/>
              <a:gd name="f30" fmla="*/ 1668 1 f25"/>
              <a:gd name="f31" fmla="*/ 564 1 f26"/>
              <a:gd name="f32" fmla="*/ 3000 1 f25"/>
              <a:gd name="f33" fmla="*/ 186 1 f26"/>
              <a:gd name="f34" fmla="*/ 6 1 f26"/>
              <a:gd name="f35" fmla="*/ 595 1 f26"/>
              <a:gd name="f36" fmla="+- f27 0 f1"/>
              <a:gd name="f37" fmla="*/ f28 f20 1"/>
              <a:gd name="f38" fmla="*/ f32 f20 1"/>
              <a:gd name="f39" fmla="*/ f35 f21 1"/>
              <a:gd name="f40" fmla="*/ f29 f21 1"/>
              <a:gd name="f41" fmla="*/ f30 f20 1"/>
              <a:gd name="f42" fmla="*/ f31 f21 1"/>
              <a:gd name="f43" fmla="*/ f33 f21 1"/>
              <a:gd name="f44" fmla="*/ f34 f2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6">
                <a:pos x="f37" y="f40"/>
              </a:cxn>
              <a:cxn ang="f36">
                <a:pos x="f41" y="f42"/>
              </a:cxn>
              <a:cxn ang="f36">
                <a:pos x="f38" y="f43"/>
              </a:cxn>
              <a:cxn ang="f36">
                <a:pos x="f38" y="f44"/>
              </a:cxn>
              <a:cxn ang="f36">
                <a:pos x="f37" y="f40"/>
              </a:cxn>
            </a:cxnLst>
            <a:rect l="f37" t="f40" r="f38" b="f39"/>
            <a:pathLst>
              <a:path w="3000" h="595">
                <a:moveTo>
                  <a:pt x="f5" y="f5"/>
                </a:moveTo>
                <a:cubicBezTo>
                  <a:pt x="f8" y="f9"/>
                  <a:pt x="f10" y="f11"/>
                  <a:pt x="f12" y="f13"/>
                </a:cubicBezTo>
                <a:cubicBezTo>
                  <a:pt x="f14" y="f7"/>
                  <a:pt x="f15" y="f16"/>
                  <a:pt x="f6" y="f17"/>
                </a:cubicBezTo>
                <a:lnTo>
                  <a:pt x="f6" y="f18"/>
                </a:lnTo>
                <a:lnTo>
                  <a:pt x="f5" y="f5"/>
                </a:lnTo>
                <a:close/>
              </a:path>
            </a:pathLst>
          </a:custGeom>
          <a:gradFill>
            <a:gsLst>
              <a:gs pos="0">
                <a:srgbClr val="00ADB6">
                  <a:alpha val="30000"/>
                </a:srgbClr>
              </a:gs>
              <a:gs pos="100000">
                <a:srgbClr val="009BE5">
                  <a:alpha val="45000"/>
                </a:srgbClr>
              </a:gs>
            </a:gsLst>
            <a:lin ang="5400000"/>
          </a:gradFill>
          <a:ln>
            <a:noFill/>
            <a:prstDash val="solid"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Constantia"/>
            </a:endParaRPr>
          </a:p>
        </p:txBody>
      </p:sp>
    </p:spTree>
    <p:extLst>
      <p:ext uri="{BB962C8B-B14F-4D97-AF65-F5344CB8AC3E}">
        <p14:creationId xmlns:p14="http://schemas.microsoft.com/office/powerpoint/2010/main" val="3980481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3"/>
          <a:tile sx="108310" sy="108310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6">
            <a:extLst>
              <a:ext uri="{FF2B5EF4-FFF2-40B4-BE49-F238E27FC236}">
                <a16:creationId xmlns="" xmlns:a16="http://schemas.microsoft.com/office/drawing/2014/main" id="{C65D1F7F-B14B-4782-974B-FBC95C619794}"/>
              </a:ext>
            </a:extLst>
          </p:cNvPr>
          <p:cNvSpPr/>
          <p:nvPr/>
        </p:nvSpPr>
        <p:spPr>
          <a:xfrm>
            <a:off x="-9528" y="-7141"/>
            <a:ext cx="9163046" cy="1041401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5772"/>
              <a:gd name="f7" fmla="val 656"/>
              <a:gd name="f8" fmla="val 6"/>
              <a:gd name="f9" fmla="val 2"/>
              <a:gd name="f10" fmla="val 2542"/>
              <a:gd name="f11" fmla="val 2746"/>
              <a:gd name="f12" fmla="val 101"/>
              <a:gd name="f13" fmla="val 3828"/>
              <a:gd name="f14" fmla="val 367"/>
              <a:gd name="f15" fmla="val 4374"/>
              <a:gd name="f16" fmla="val 4920"/>
              <a:gd name="f17" fmla="val 5526"/>
              <a:gd name="f18" fmla="val 152"/>
              <a:gd name="f19" fmla="val 5766"/>
              <a:gd name="f20" fmla="val 55"/>
              <a:gd name="f21" fmla="val 213"/>
              <a:gd name="f22" fmla="val 5670"/>
              <a:gd name="f23" fmla="val 257"/>
              <a:gd name="f24" fmla="val 5016"/>
              <a:gd name="f25" fmla="val 441"/>
              <a:gd name="f26" fmla="val 4302"/>
              <a:gd name="f27" fmla="val 439"/>
              <a:gd name="f28" fmla="val 3588"/>
              <a:gd name="f29" fmla="val 437"/>
              <a:gd name="f30" fmla="val 2205"/>
              <a:gd name="f31" fmla="val 165"/>
              <a:gd name="f32" fmla="val 1488"/>
              <a:gd name="f33" fmla="val 201"/>
              <a:gd name="f34" fmla="val 750"/>
              <a:gd name="f35" fmla="val 209"/>
              <a:gd name="f36" fmla="val 270"/>
              <a:gd name="f37" fmla="val 482"/>
              <a:gd name="f38" fmla="+- 0 0 -90"/>
              <a:gd name="f39" fmla="*/ f3 1 5772"/>
              <a:gd name="f40" fmla="*/ f4 1 656"/>
              <a:gd name="f41" fmla="+- f7 0 f5"/>
              <a:gd name="f42" fmla="+- f6 0 f5"/>
              <a:gd name="f43" fmla="*/ f38 f0 1"/>
              <a:gd name="f44" fmla="*/ f42 1 5772"/>
              <a:gd name="f45" fmla="*/ f41 1 656"/>
              <a:gd name="f46" fmla="*/ f43 1 f2"/>
              <a:gd name="f47" fmla="*/ 6 1 f44"/>
              <a:gd name="f48" fmla="*/ 2 1 f45"/>
              <a:gd name="f49" fmla="*/ 2542 1 f44"/>
              <a:gd name="f50" fmla="*/ 0 1 f45"/>
              <a:gd name="f51" fmla="*/ 4374 1 f44"/>
              <a:gd name="f52" fmla="*/ 367 1 f45"/>
              <a:gd name="f53" fmla="*/ 5766 1 f44"/>
              <a:gd name="f54" fmla="*/ 55 1 f45"/>
              <a:gd name="f55" fmla="*/ 5772 1 f44"/>
              <a:gd name="f56" fmla="*/ 213 1 f45"/>
              <a:gd name="f57" fmla="*/ 4302 1 f44"/>
              <a:gd name="f58" fmla="*/ 439 1 f45"/>
              <a:gd name="f59" fmla="*/ 1488 1 f44"/>
              <a:gd name="f60" fmla="*/ 201 1 f45"/>
              <a:gd name="f61" fmla="*/ 0 1 f44"/>
              <a:gd name="f62" fmla="*/ 656 1 f45"/>
              <a:gd name="f63" fmla="+- f46 0 f1"/>
              <a:gd name="f64" fmla="*/ f61 f39 1"/>
              <a:gd name="f65" fmla="*/ f55 f39 1"/>
              <a:gd name="f66" fmla="*/ f62 f40 1"/>
              <a:gd name="f67" fmla="*/ f50 f40 1"/>
              <a:gd name="f68" fmla="*/ f47 f39 1"/>
              <a:gd name="f69" fmla="*/ f48 f40 1"/>
              <a:gd name="f70" fmla="*/ f49 f39 1"/>
              <a:gd name="f71" fmla="*/ f51 f39 1"/>
              <a:gd name="f72" fmla="*/ f52 f40 1"/>
              <a:gd name="f73" fmla="*/ f53 f39 1"/>
              <a:gd name="f74" fmla="*/ f54 f40 1"/>
              <a:gd name="f75" fmla="*/ f56 f40 1"/>
              <a:gd name="f76" fmla="*/ f57 f39 1"/>
              <a:gd name="f77" fmla="*/ f58 f40 1"/>
              <a:gd name="f78" fmla="*/ f59 f39 1"/>
              <a:gd name="f79" fmla="*/ f60 f4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63">
                <a:pos x="f68" y="f69"/>
              </a:cxn>
              <a:cxn ang="f63">
                <a:pos x="f70" y="f67"/>
              </a:cxn>
              <a:cxn ang="f63">
                <a:pos x="f71" y="f72"/>
              </a:cxn>
              <a:cxn ang="f63">
                <a:pos x="f73" y="f74"/>
              </a:cxn>
              <a:cxn ang="f63">
                <a:pos x="f65" y="f75"/>
              </a:cxn>
              <a:cxn ang="f63">
                <a:pos x="f76" y="f77"/>
              </a:cxn>
              <a:cxn ang="f63">
                <a:pos x="f78" y="f79"/>
              </a:cxn>
              <a:cxn ang="f63">
                <a:pos x="f64" y="f66"/>
              </a:cxn>
              <a:cxn ang="f63">
                <a:pos x="f68" y="f69"/>
              </a:cxn>
            </a:cxnLst>
            <a:rect l="f64" t="f67" r="f65" b="f66"/>
            <a:pathLst>
              <a:path w="5772" h="656">
                <a:moveTo>
                  <a:pt x="f8" y="f9"/>
                </a:moveTo>
                <a:lnTo>
                  <a:pt x="f10" y="f5"/>
                </a:lnTo>
                <a:cubicBezTo>
                  <a:pt x="f11" y="f12"/>
                  <a:pt x="f13" y="f14"/>
                  <a:pt x="f15" y="f14"/>
                </a:cubicBezTo>
                <a:cubicBezTo>
                  <a:pt x="f16" y="f14"/>
                  <a:pt x="f17" y="f18"/>
                  <a:pt x="f19" y="f20"/>
                </a:cubicBezTo>
                <a:lnTo>
                  <a:pt x="f6" y="f21"/>
                </a:lnTo>
                <a:cubicBezTo>
                  <a:pt x="f22" y="f23"/>
                  <a:pt x="f24" y="f25"/>
                  <a:pt x="f26" y="f27"/>
                </a:cubicBezTo>
                <a:cubicBezTo>
                  <a:pt x="f28" y="f29"/>
                  <a:pt x="f30" y="f31"/>
                  <a:pt x="f32" y="f33"/>
                </a:cubicBezTo>
                <a:cubicBezTo>
                  <a:pt x="f34" y="f35"/>
                  <a:pt x="f36" y="f37"/>
                  <a:pt x="f5" y="f7"/>
                </a:cubicBezTo>
                <a:lnTo>
                  <a:pt x="f8" y="f9"/>
                </a:lnTo>
                <a:close/>
              </a:path>
            </a:pathLst>
          </a:custGeom>
          <a:gradFill>
            <a:gsLst>
              <a:gs pos="0">
                <a:srgbClr val="0079AF">
                  <a:alpha val="45000"/>
                </a:srgbClr>
              </a:gs>
              <a:gs pos="100000">
                <a:srgbClr val="00EBF8">
                  <a:alpha val="55000"/>
                </a:srgbClr>
              </a:gs>
            </a:gsLst>
            <a:lin ang="5400000"/>
          </a:gradFill>
          <a:ln>
            <a:noFill/>
            <a:prstDash val="solid"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Constantia"/>
            </a:endParaRPr>
          </a:p>
        </p:txBody>
      </p:sp>
      <p:sp>
        <p:nvSpPr>
          <p:cNvPr id="3" name="Freeform 7">
            <a:extLst>
              <a:ext uri="{FF2B5EF4-FFF2-40B4-BE49-F238E27FC236}">
                <a16:creationId xmlns="" xmlns:a16="http://schemas.microsoft.com/office/drawing/2014/main" id="{CCBAD437-B53E-4AD4-AE71-9518DEE8DBA6}"/>
              </a:ext>
            </a:extLst>
          </p:cNvPr>
          <p:cNvSpPr/>
          <p:nvPr/>
        </p:nvSpPr>
        <p:spPr>
          <a:xfrm>
            <a:off x="4381503" y="-7141"/>
            <a:ext cx="4762496" cy="638178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3000"/>
              <a:gd name="f7" fmla="val 595"/>
              <a:gd name="f8" fmla="val 174"/>
              <a:gd name="f9" fmla="val 102"/>
              <a:gd name="f10" fmla="val 1168"/>
              <a:gd name="f11" fmla="val 533"/>
              <a:gd name="f12" fmla="val 1668"/>
              <a:gd name="f13" fmla="val 564"/>
              <a:gd name="f14" fmla="val 2168"/>
              <a:gd name="f15" fmla="val 2778"/>
              <a:gd name="f16" fmla="val 279"/>
              <a:gd name="f17" fmla="val 186"/>
              <a:gd name="f18" fmla="val 6"/>
              <a:gd name="f19" fmla="+- 0 0 -90"/>
              <a:gd name="f20" fmla="*/ f3 1 3000"/>
              <a:gd name="f21" fmla="*/ f4 1 595"/>
              <a:gd name="f22" fmla="+- f7 0 f5"/>
              <a:gd name="f23" fmla="+- f6 0 f5"/>
              <a:gd name="f24" fmla="*/ f19 f0 1"/>
              <a:gd name="f25" fmla="*/ f23 1 3000"/>
              <a:gd name="f26" fmla="*/ f22 1 595"/>
              <a:gd name="f27" fmla="*/ f24 1 f2"/>
              <a:gd name="f28" fmla="*/ 0 1 f25"/>
              <a:gd name="f29" fmla="*/ 0 1 f26"/>
              <a:gd name="f30" fmla="*/ 1668 1 f25"/>
              <a:gd name="f31" fmla="*/ 564 1 f26"/>
              <a:gd name="f32" fmla="*/ 3000 1 f25"/>
              <a:gd name="f33" fmla="*/ 186 1 f26"/>
              <a:gd name="f34" fmla="*/ 6 1 f26"/>
              <a:gd name="f35" fmla="*/ 595 1 f26"/>
              <a:gd name="f36" fmla="+- f27 0 f1"/>
              <a:gd name="f37" fmla="*/ f28 f20 1"/>
              <a:gd name="f38" fmla="*/ f32 f20 1"/>
              <a:gd name="f39" fmla="*/ f35 f21 1"/>
              <a:gd name="f40" fmla="*/ f29 f21 1"/>
              <a:gd name="f41" fmla="*/ f30 f20 1"/>
              <a:gd name="f42" fmla="*/ f31 f21 1"/>
              <a:gd name="f43" fmla="*/ f33 f21 1"/>
              <a:gd name="f44" fmla="*/ f34 f2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6">
                <a:pos x="f37" y="f40"/>
              </a:cxn>
              <a:cxn ang="f36">
                <a:pos x="f41" y="f42"/>
              </a:cxn>
              <a:cxn ang="f36">
                <a:pos x="f38" y="f43"/>
              </a:cxn>
              <a:cxn ang="f36">
                <a:pos x="f38" y="f44"/>
              </a:cxn>
              <a:cxn ang="f36">
                <a:pos x="f37" y="f40"/>
              </a:cxn>
            </a:cxnLst>
            <a:rect l="f37" t="f40" r="f38" b="f39"/>
            <a:pathLst>
              <a:path w="3000" h="595">
                <a:moveTo>
                  <a:pt x="f5" y="f5"/>
                </a:moveTo>
                <a:cubicBezTo>
                  <a:pt x="f8" y="f9"/>
                  <a:pt x="f10" y="f11"/>
                  <a:pt x="f12" y="f13"/>
                </a:cubicBezTo>
                <a:cubicBezTo>
                  <a:pt x="f14" y="f7"/>
                  <a:pt x="f15" y="f16"/>
                  <a:pt x="f6" y="f17"/>
                </a:cubicBezTo>
                <a:lnTo>
                  <a:pt x="f6" y="f18"/>
                </a:lnTo>
                <a:lnTo>
                  <a:pt x="f5" y="f5"/>
                </a:lnTo>
                <a:close/>
              </a:path>
            </a:pathLst>
          </a:custGeom>
          <a:gradFill>
            <a:gsLst>
              <a:gs pos="0">
                <a:srgbClr val="00ADB6">
                  <a:alpha val="30000"/>
                </a:srgbClr>
              </a:gs>
              <a:gs pos="100000">
                <a:srgbClr val="009BE5">
                  <a:alpha val="45000"/>
                </a:srgbClr>
              </a:gs>
            </a:gsLst>
            <a:lin ang="5400000"/>
          </a:gradFill>
          <a:ln>
            <a:noFill/>
            <a:prstDash val="solid"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Constantia"/>
            </a:endParaRPr>
          </a:p>
        </p:txBody>
      </p:sp>
      <p:sp>
        <p:nvSpPr>
          <p:cNvPr id="4" name="Title Placeholder 8">
            <a:extLst>
              <a:ext uri="{FF2B5EF4-FFF2-40B4-BE49-F238E27FC236}">
                <a16:creationId xmlns="" xmlns:a16="http://schemas.microsoft.com/office/drawing/2014/main" id="{E421C8C3-C1BC-4627-B052-67F5890FDA9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45720" rIns="0" bIns="0" anchor="b" anchorCtr="0" compatLnSpc="1">
            <a:noAutofit/>
          </a:bodyPr>
          <a:lstStyle/>
          <a:p>
            <a:pPr lvl="0"/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5" name="Text Placeholder 29">
            <a:extLst>
              <a:ext uri="{FF2B5EF4-FFF2-40B4-BE49-F238E27FC236}">
                <a16:creationId xmlns="" xmlns:a16="http://schemas.microsoft.com/office/drawing/2014/main" id="{1103C61F-964C-4C68-827B-33304F28635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57200" y="1935483"/>
            <a:ext cx="8229600" cy="438912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6" name="Date Placeholder 9">
            <a:extLst>
              <a:ext uri="{FF2B5EF4-FFF2-40B4-BE49-F238E27FC236}">
                <a16:creationId xmlns="" xmlns:a16="http://schemas.microsoft.com/office/drawing/2014/main" id="{99143B79-1AD2-40FA-B2D6-E0D125F17312}"/>
              </a:ext>
            </a:extLst>
          </p:cNvPr>
          <p:cNvSpPr txBox="1">
            <a:spLocks noGrp="1"/>
          </p:cNvSpPr>
          <p:nvPr>
            <p:ph type="dt" sz="half" idx="2"/>
          </p:nvPr>
        </p:nvSpPr>
        <p:spPr>
          <a:xfrm>
            <a:off x="457200" y="6356351"/>
            <a:ext cx="2133596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it-IT" sz="1200" b="0" i="0" u="none" strike="noStrike" kern="1200" cap="none" spc="0" baseline="0">
                <a:solidFill>
                  <a:srgbClr val="045C75"/>
                </a:solidFill>
                <a:uFillTx/>
                <a:latin typeface="Constantia"/>
              </a:defRPr>
            </a:lvl1pPr>
          </a:lstStyle>
          <a:p>
            <a:pPr lvl="0"/>
            <a:fld id="{3D1CDDDF-9AC1-4671-896C-0A49C57A55DA}" type="datetime1">
              <a:rPr lang="it-IT"/>
              <a:pPr lvl="0"/>
              <a:t>07/06/2018</a:t>
            </a:fld>
            <a:endParaRPr lang="it-IT"/>
          </a:p>
        </p:txBody>
      </p:sp>
      <p:sp>
        <p:nvSpPr>
          <p:cNvPr id="7" name="Footer Placeholder 21">
            <a:extLst>
              <a:ext uri="{FF2B5EF4-FFF2-40B4-BE49-F238E27FC236}">
                <a16:creationId xmlns="" xmlns:a16="http://schemas.microsoft.com/office/drawing/2014/main" id="{E5AB55D7-812B-411C-9191-43C9BEB83E86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>
            <a:off x="2667003" y="6356351"/>
            <a:ext cx="3352803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it-IT" sz="1200" b="0" i="0" u="none" strike="noStrike" kern="1200" cap="none" spc="0" baseline="0">
                <a:solidFill>
                  <a:srgbClr val="045C75"/>
                </a:solidFill>
                <a:uFillTx/>
                <a:latin typeface="Constantia"/>
              </a:defRPr>
            </a:lvl1pPr>
          </a:lstStyle>
          <a:p>
            <a:pPr lvl="0"/>
            <a:endParaRPr lang="it-IT"/>
          </a:p>
        </p:txBody>
      </p:sp>
      <p:sp>
        <p:nvSpPr>
          <p:cNvPr id="8" name="Slide Number Placeholder 17">
            <a:extLst>
              <a:ext uri="{FF2B5EF4-FFF2-40B4-BE49-F238E27FC236}">
                <a16:creationId xmlns="" xmlns:a16="http://schemas.microsoft.com/office/drawing/2014/main" id="{0E0D81BA-D15D-44DE-9210-DC0B61B47B71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7924803" y="6356351"/>
            <a:ext cx="761996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it-IT" sz="1200" b="0" i="0" u="none" strike="noStrike" kern="1200" cap="none" spc="0" baseline="0">
                <a:solidFill>
                  <a:srgbClr val="045C75"/>
                </a:solidFill>
                <a:uFillTx/>
                <a:latin typeface="Constantia"/>
              </a:defRPr>
            </a:lvl1pPr>
          </a:lstStyle>
          <a:p>
            <a:pPr lvl="0"/>
            <a:fld id="{A8F6EF65-13D2-4458-90FE-B83C3909CB7C}" type="slidenum">
              <a:t>‹N›</a:t>
            </a:fld>
            <a:endParaRPr lang="it-IT"/>
          </a:p>
        </p:txBody>
      </p:sp>
      <p:grpSp>
        <p:nvGrpSpPr>
          <p:cNvPr id="9" name="Group 1">
            <a:extLst>
              <a:ext uri="{FF2B5EF4-FFF2-40B4-BE49-F238E27FC236}">
                <a16:creationId xmlns="" xmlns:a16="http://schemas.microsoft.com/office/drawing/2014/main" id="{CA962E71-4694-4131-A882-658993AF669C}"/>
              </a:ext>
            </a:extLst>
          </p:cNvPr>
          <p:cNvGrpSpPr/>
          <p:nvPr/>
        </p:nvGrpSpPr>
        <p:grpSpPr>
          <a:xfrm>
            <a:off x="-19010" y="202411"/>
            <a:ext cx="9180538" cy="649224"/>
            <a:chOff x="-19010" y="202411"/>
            <a:chExt cx="9180538" cy="649224"/>
          </a:xfrm>
        </p:grpSpPr>
        <p:sp>
          <p:nvSpPr>
            <p:cNvPr id="10" name="Freeform 11">
              <a:extLst>
                <a:ext uri="{FF2B5EF4-FFF2-40B4-BE49-F238E27FC236}">
                  <a16:creationId xmlns="" xmlns:a16="http://schemas.microsoft.com/office/drawing/2014/main" id="{B0F27FB6-1737-45DB-A39F-CAD909D5F45A}"/>
                </a:ext>
              </a:extLst>
            </p:cNvPr>
            <p:cNvSpPr/>
            <p:nvPr/>
          </p:nvSpPr>
          <p:spPr>
            <a:xfrm rot="21435692">
              <a:off x="-19010" y="202411"/>
              <a:ext cx="9163046" cy="64922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5772"/>
                <a:gd name="f7" fmla="val 1055"/>
                <a:gd name="f8" fmla="val 966"/>
                <a:gd name="f9" fmla="val 282"/>
                <a:gd name="f10" fmla="val 738"/>
                <a:gd name="f11" fmla="val 923"/>
                <a:gd name="f12" fmla="val 275"/>
                <a:gd name="f13" fmla="val 1608"/>
                <a:gd name="f14" fmla="val 2293"/>
                <a:gd name="f15" fmla="val 289"/>
                <a:gd name="f16" fmla="val 3416"/>
                <a:gd name="f17" fmla="val 4110"/>
                <a:gd name="f18" fmla="val 1008"/>
                <a:gd name="f19" fmla="val 4804"/>
                <a:gd name="f20" fmla="val 961"/>
                <a:gd name="f21" fmla="val 5426"/>
                <a:gd name="f22" fmla="val 210"/>
                <a:gd name="f23" fmla="+- 0 0 -90"/>
                <a:gd name="f24" fmla="*/ f3 1 5772"/>
                <a:gd name="f25" fmla="*/ f4 1 1055"/>
                <a:gd name="f26" fmla="+- f7 0 f5"/>
                <a:gd name="f27" fmla="+- f6 0 f5"/>
                <a:gd name="f28" fmla="*/ f23 f0 1"/>
                <a:gd name="f29" fmla="*/ f27 1 5772"/>
                <a:gd name="f30" fmla="*/ f26 1 1055"/>
                <a:gd name="f31" fmla="*/ f28 1 f2"/>
                <a:gd name="f32" fmla="*/ 0 1 f29"/>
                <a:gd name="f33" fmla="*/ 966 1 f30"/>
                <a:gd name="f34" fmla="*/ 1608 1 f29"/>
                <a:gd name="f35" fmla="*/ 282 1 f30"/>
                <a:gd name="f36" fmla="*/ 4110 1 f29"/>
                <a:gd name="f37" fmla="*/ 1008 1 f30"/>
                <a:gd name="f38" fmla="*/ 5772 1 f29"/>
                <a:gd name="f39" fmla="*/ 0 1 f30"/>
                <a:gd name="f40" fmla="*/ 1055 1 f30"/>
                <a:gd name="f41" fmla="+- f31 0 f1"/>
                <a:gd name="f42" fmla="*/ f32 f24 1"/>
                <a:gd name="f43" fmla="*/ f38 f24 1"/>
                <a:gd name="f44" fmla="*/ f40 f25 1"/>
                <a:gd name="f45" fmla="*/ f39 f25 1"/>
                <a:gd name="f46" fmla="*/ f33 f25 1"/>
                <a:gd name="f47" fmla="*/ f34 f24 1"/>
                <a:gd name="f48" fmla="*/ f35 f25 1"/>
                <a:gd name="f49" fmla="*/ f36 f24 1"/>
                <a:gd name="f50" fmla="*/ f37 f2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1">
                  <a:pos x="f42" y="f46"/>
                </a:cxn>
                <a:cxn ang="f41">
                  <a:pos x="f47" y="f48"/>
                </a:cxn>
                <a:cxn ang="f41">
                  <a:pos x="f49" y="f50"/>
                </a:cxn>
                <a:cxn ang="f41">
                  <a:pos x="f43" y="f45"/>
                </a:cxn>
              </a:cxnLst>
              <a:rect l="f42" t="f45" r="f43" b="f44"/>
              <a:pathLst>
                <a:path w="5772" h="1055">
                  <a:moveTo>
                    <a:pt x="f5" y="f8"/>
                  </a:moveTo>
                  <a:cubicBezTo>
                    <a:pt x="f9" y="f10"/>
                    <a:pt x="f11" y="f12"/>
                    <a:pt x="f13" y="f9"/>
                  </a:cubicBezTo>
                  <a:cubicBezTo>
                    <a:pt x="f14" y="f15"/>
                    <a:pt x="f16" y="f7"/>
                    <a:pt x="f17" y="f18"/>
                  </a:cubicBezTo>
                  <a:cubicBezTo>
                    <a:pt x="f19" y="f20"/>
                    <a:pt x="f21" y="f22"/>
                    <a:pt x="f6" y="f5"/>
                  </a:cubicBezTo>
                </a:path>
              </a:pathLst>
            </a:custGeom>
            <a:noFill/>
            <a:ln w="10799">
              <a:solidFill>
                <a:srgbClr val="008ABF">
                  <a:alpha val="56000"/>
                </a:srgbClr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onstantia"/>
              </a:endParaRPr>
            </a:p>
          </p:txBody>
        </p:sp>
        <p:sp>
          <p:nvSpPr>
            <p:cNvPr id="11" name="Freeform 12">
              <a:extLst>
                <a:ext uri="{FF2B5EF4-FFF2-40B4-BE49-F238E27FC236}">
                  <a16:creationId xmlns="" xmlns:a16="http://schemas.microsoft.com/office/drawing/2014/main" id="{690AFBE8-1948-4B7A-B701-BCA043FE9EA0}"/>
                </a:ext>
              </a:extLst>
            </p:cNvPr>
            <p:cNvSpPr/>
            <p:nvPr/>
          </p:nvSpPr>
          <p:spPr>
            <a:xfrm rot="21435692">
              <a:off x="-14283" y="275865"/>
              <a:ext cx="9175811" cy="530352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5766"/>
                <a:gd name="f7" fmla="val 854"/>
                <a:gd name="f8" fmla="val 732"/>
                <a:gd name="f9" fmla="val 273"/>
                <a:gd name="f10" fmla="val 647"/>
                <a:gd name="f11" fmla="val 951"/>
                <a:gd name="f12" fmla="val 214"/>
                <a:gd name="f13" fmla="val 1638"/>
                <a:gd name="f14" fmla="val 228"/>
                <a:gd name="f15" fmla="val 2325"/>
                <a:gd name="f16" fmla="val 242"/>
                <a:gd name="f17" fmla="val 3434"/>
                <a:gd name="f18" fmla="val 4122"/>
                <a:gd name="f19" fmla="val 816"/>
                <a:gd name="f20" fmla="val 4810"/>
                <a:gd name="f21" fmla="val 778"/>
                <a:gd name="f22" fmla="val 5424"/>
                <a:gd name="f23" fmla="val 170"/>
                <a:gd name="f24" fmla="+- 0 0 -90"/>
                <a:gd name="f25" fmla="*/ f3 1 5766"/>
                <a:gd name="f26" fmla="*/ f4 1 854"/>
                <a:gd name="f27" fmla="+- f7 0 f5"/>
                <a:gd name="f28" fmla="+- f6 0 f5"/>
                <a:gd name="f29" fmla="*/ f24 f0 1"/>
                <a:gd name="f30" fmla="*/ f28 1 5766"/>
                <a:gd name="f31" fmla="*/ f27 1 854"/>
                <a:gd name="f32" fmla="*/ f29 1 f2"/>
                <a:gd name="f33" fmla="*/ 0 1 f30"/>
                <a:gd name="f34" fmla="*/ 732 1 f31"/>
                <a:gd name="f35" fmla="*/ 1638 1 f30"/>
                <a:gd name="f36" fmla="*/ 228 1 f31"/>
                <a:gd name="f37" fmla="*/ 4122 1 f30"/>
                <a:gd name="f38" fmla="*/ 816 1 f31"/>
                <a:gd name="f39" fmla="*/ 5766 1 f30"/>
                <a:gd name="f40" fmla="*/ 0 1 f31"/>
                <a:gd name="f41" fmla="*/ 854 1 f31"/>
                <a:gd name="f42" fmla="+- f32 0 f1"/>
                <a:gd name="f43" fmla="*/ f33 f25 1"/>
                <a:gd name="f44" fmla="*/ f39 f25 1"/>
                <a:gd name="f45" fmla="*/ f41 f26 1"/>
                <a:gd name="f46" fmla="*/ f40 f26 1"/>
                <a:gd name="f47" fmla="*/ f34 f26 1"/>
                <a:gd name="f48" fmla="*/ f35 f25 1"/>
                <a:gd name="f49" fmla="*/ f36 f26 1"/>
                <a:gd name="f50" fmla="*/ f37 f25 1"/>
                <a:gd name="f51" fmla="*/ f38 f2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2">
                  <a:pos x="f43" y="f47"/>
                </a:cxn>
                <a:cxn ang="f42">
                  <a:pos x="f48" y="f49"/>
                </a:cxn>
                <a:cxn ang="f42">
                  <a:pos x="f50" y="f51"/>
                </a:cxn>
                <a:cxn ang="f42">
                  <a:pos x="f44" y="f46"/>
                </a:cxn>
              </a:cxnLst>
              <a:rect l="f43" t="f46" r="f44" b="f45"/>
              <a:pathLst>
                <a:path w="5766" h="854">
                  <a:moveTo>
                    <a:pt x="f5" y="f8"/>
                  </a:moveTo>
                  <a:cubicBezTo>
                    <a:pt x="f9" y="f10"/>
                    <a:pt x="f11" y="f12"/>
                    <a:pt x="f13" y="f14"/>
                  </a:cubicBezTo>
                  <a:cubicBezTo>
                    <a:pt x="f15" y="f16"/>
                    <a:pt x="f17" y="f7"/>
                    <a:pt x="f18" y="f19"/>
                  </a:cubicBezTo>
                  <a:cubicBezTo>
                    <a:pt x="f20" y="f21"/>
                    <a:pt x="f22" y="f23"/>
                    <a:pt x="f6" y="f5"/>
                  </a:cubicBezTo>
                </a:path>
              </a:pathLst>
            </a:custGeom>
            <a:noFill/>
            <a:ln w="9528">
              <a:solidFill>
                <a:srgbClr val="009DD9">
                  <a:alpha val="56000"/>
                </a:srgbClr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onstantia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marL="0" marR="0" lvl="0" indent="0" algn="l" defTabSz="914400" rtl="0" fontAlgn="auto" hangingPunct="1">
        <a:lnSpc>
          <a:spcPct val="100000"/>
        </a:lnSpc>
        <a:spcBef>
          <a:spcPts val="0"/>
        </a:spcBef>
        <a:spcAft>
          <a:spcPts val="0"/>
        </a:spcAft>
        <a:buNone/>
        <a:tabLst/>
        <a:defRPr lang="it-IT" sz="5000" b="0" i="0" u="none" strike="noStrike" kern="1200" cap="none" spc="0" baseline="0">
          <a:solidFill>
            <a:srgbClr val="04617B"/>
          </a:solidFill>
          <a:uFillTx/>
          <a:latin typeface="Calibri"/>
        </a:defRPr>
      </a:lvl1pPr>
    </p:titleStyle>
    <p:bodyStyle>
      <a:lvl1pPr marL="274320" marR="0" lvl="0" indent="-274320" algn="l" defTabSz="914400" rtl="0" fontAlgn="auto" hangingPunct="1">
        <a:lnSpc>
          <a:spcPct val="100000"/>
        </a:lnSpc>
        <a:spcBef>
          <a:spcPts val="600"/>
        </a:spcBef>
        <a:spcAft>
          <a:spcPts val="0"/>
        </a:spcAft>
        <a:buClr>
          <a:srgbClr val="0BD0D9"/>
        </a:buClr>
        <a:buSzPct val="95000"/>
        <a:buFont typeface="Wingdings 2"/>
        <a:buChar char=""/>
        <a:tabLst/>
        <a:defRPr lang="it-IT" sz="2600" b="0" i="0" u="none" strike="noStrike" kern="1200" cap="none" spc="0" baseline="0">
          <a:solidFill>
            <a:srgbClr val="000000"/>
          </a:solidFill>
          <a:uFillTx/>
          <a:latin typeface="Constantia"/>
        </a:defRPr>
      </a:lvl1pPr>
      <a:lvl2pPr marL="640080" marR="0" lvl="1" indent="-246888" algn="l" defTabSz="914400" rtl="0" fontAlgn="auto" hangingPunct="1">
        <a:lnSpc>
          <a:spcPct val="100000"/>
        </a:lnSpc>
        <a:spcBef>
          <a:spcPts val="600"/>
        </a:spcBef>
        <a:spcAft>
          <a:spcPts val="0"/>
        </a:spcAft>
        <a:buClr>
          <a:srgbClr val="0F6FC6"/>
        </a:buClr>
        <a:buSzPct val="85000"/>
        <a:buFont typeface="Wingdings 2"/>
        <a:buChar char=""/>
        <a:tabLst/>
        <a:defRPr lang="it-IT" sz="2400" b="0" i="0" u="none" strike="noStrike" kern="1200" cap="none" spc="0" baseline="0">
          <a:solidFill>
            <a:srgbClr val="000000"/>
          </a:solidFill>
          <a:uFillTx/>
          <a:latin typeface="Constantia"/>
        </a:defRPr>
      </a:lvl2pPr>
      <a:lvl3pPr marL="914400" marR="0" lvl="2" indent="-246888" algn="l" defTabSz="914400" rtl="0" fontAlgn="auto" hangingPunct="1">
        <a:lnSpc>
          <a:spcPct val="100000"/>
        </a:lnSpc>
        <a:spcBef>
          <a:spcPts val="500"/>
        </a:spcBef>
        <a:spcAft>
          <a:spcPts val="0"/>
        </a:spcAft>
        <a:buClr>
          <a:srgbClr val="009DD9"/>
        </a:buClr>
        <a:buSzPct val="70000"/>
        <a:buFont typeface="Wingdings 2"/>
        <a:buChar char=""/>
        <a:tabLst/>
        <a:defRPr lang="it-IT" sz="2100" b="0" i="0" u="none" strike="noStrike" kern="1200" cap="none" spc="0" baseline="0">
          <a:solidFill>
            <a:srgbClr val="000000"/>
          </a:solidFill>
          <a:uFillTx/>
          <a:latin typeface="Constantia"/>
        </a:defRPr>
      </a:lvl3pPr>
      <a:lvl4pPr marL="1188720" marR="0" lvl="3" indent="-210312" algn="l" defTabSz="914400" rtl="0" fontAlgn="auto" hangingPunct="1">
        <a:lnSpc>
          <a:spcPct val="100000"/>
        </a:lnSpc>
        <a:spcBef>
          <a:spcPts val="500"/>
        </a:spcBef>
        <a:spcAft>
          <a:spcPts val="0"/>
        </a:spcAft>
        <a:buClr>
          <a:srgbClr val="0BD0D9"/>
        </a:buClr>
        <a:buSzPct val="65000"/>
        <a:buFont typeface="Wingdings 2"/>
        <a:buChar char=""/>
        <a:tabLst/>
        <a:defRPr lang="it-IT" sz="2000" b="0" i="0" u="none" strike="noStrike" kern="1200" cap="none" spc="0" baseline="0">
          <a:solidFill>
            <a:srgbClr val="000000"/>
          </a:solidFill>
          <a:uFillTx/>
          <a:latin typeface="Constantia"/>
        </a:defRPr>
      </a:lvl4pPr>
      <a:lvl5pPr marL="1463040" marR="0" lvl="4" indent="-210312" algn="l" defTabSz="914400" rtl="0" fontAlgn="auto" hangingPunct="1">
        <a:lnSpc>
          <a:spcPct val="100000"/>
        </a:lnSpc>
        <a:spcBef>
          <a:spcPts val="500"/>
        </a:spcBef>
        <a:spcAft>
          <a:spcPts val="0"/>
        </a:spcAft>
        <a:buClr>
          <a:srgbClr val="10CF9B"/>
        </a:buClr>
        <a:buSzPct val="65000"/>
        <a:buFont typeface="Wingdings 2"/>
        <a:buChar char=""/>
        <a:tabLst/>
        <a:defRPr lang="it-IT" sz="2000" b="0" i="0" u="none" strike="noStrike" kern="1200" cap="none" spc="0" baseline="0">
          <a:solidFill>
            <a:srgbClr val="000000"/>
          </a:solidFill>
          <a:uFillTx/>
          <a:latin typeface="Constantia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.pn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"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="" xmlns:a16="http://schemas.microsoft.com/office/drawing/2014/main" id="{80EF17D9-34D2-41D9-8615-3DE349473FE8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683568" y="1268757"/>
            <a:ext cx="7851651" cy="1828800"/>
          </a:xfrm>
        </p:spPr>
        <p:txBody>
          <a:bodyPr/>
          <a:lstStyle/>
          <a:p>
            <a:pPr lvl="0"/>
            <a:r>
              <a:rPr lang="it-IT" dirty="0">
                <a:solidFill>
                  <a:srgbClr val="7030A0"/>
                </a:solidFill>
              </a:rPr>
              <a:t>UN ANNO DI RICICLO 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="" xmlns:a16="http://schemas.microsoft.com/office/drawing/2014/main" id="{CAD28DF4-85A0-43C2-BC6B-031D836C5570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429407" y="3657600"/>
            <a:ext cx="6892830" cy="1379985"/>
          </a:xfrm>
        </p:spPr>
        <p:txBody>
          <a:bodyPr/>
          <a:lstStyle/>
          <a:p>
            <a:pPr lvl="0">
              <a:spcBef>
                <a:spcPts val="800"/>
              </a:spcBef>
            </a:pPr>
            <a:r>
              <a:rPr lang="it-IT" sz="3200" b="1" dirty="0">
                <a:solidFill>
                  <a:srgbClr val="002060"/>
                </a:solidFill>
              </a:rPr>
              <a:t>CON LE CLASSI III°  F  e III° G </a:t>
            </a:r>
          </a:p>
          <a:p>
            <a:pPr lvl="0">
              <a:spcBef>
                <a:spcPts val="800"/>
              </a:spcBef>
            </a:pPr>
            <a:r>
              <a:rPr lang="it-IT" sz="3200" b="1" dirty="0">
                <a:solidFill>
                  <a:srgbClr val="002060"/>
                </a:solidFill>
              </a:rPr>
              <a:t>SCUOLA PRIMARIA</a:t>
            </a:r>
          </a:p>
          <a:p>
            <a:pPr lvl="0">
              <a:spcBef>
                <a:spcPts val="800"/>
              </a:spcBef>
            </a:pPr>
            <a:r>
              <a:rPr lang="it-IT" sz="2800" b="1" dirty="0">
                <a:solidFill>
                  <a:srgbClr val="002060"/>
                </a:solidFill>
              </a:rPr>
              <a:t>INSEGNANTE ERBA SERENA MARIA</a:t>
            </a:r>
          </a:p>
        </p:txBody>
      </p:sp>
      <p:pic>
        <p:nvPicPr>
          <p:cNvPr id="5" name="summer rai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17437" y="6161689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660">
        <p:split orient="vert"/>
      </p:transition>
    </mc:Choice>
    <mc:Fallback xmlns="">
      <p:transition spd="slow" advTm="366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0"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="" xmlns:a16="http://schemas.microsoft.com/office/drawing/2014/main" id="{23A57294-A8F7-4E3F-BA20-CDA25B36FA9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95532" y="476667"/>
            <a:ext cx="8229600" cy="1008107"/>
          </a:xfrm>
        </p:spPr>
        <p:txBody>
          <a:bodyPr anchorCtr="1"/>
          <a:lstStyle/>
          <a:p>
            <a:pPr lvl="0" algn="ctr"/>
            <a:r>
              <a:rPr lang="it-IT" sz="4800" b="1">
                <a:solidFill>
                  <a:srgbClr val="0B5395"/>
                </a:solidFill>
                <a:latin typeface="AR BLANCA" pitchFamily="2"/>
              </a:rPr>
              <a:t>Pronti per la Pasqua!!!!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="" xmlns:a16="http://schemas.microsoft.com/office/drawing/2014/main" id="{67F42129-F6B2-4DCC-B16E-6AD8CBA203CF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457200" y="1556793"/>
            <a:ext cx="8229600" cy="4767809"/>
          </a:xfrm>
        </p:spPr>
        <p:txBody>
          <a:bodyPr/>
          <a:lstStyle/>
          <a:p>
            <a:pPr lvl="0"/>
            <a:r>
              <a:rPr lang="it-IT">
                <a:solidFill>
                  <a:srgbClr val="0B5395"/>
                </a:solidFill>
                <a:latin typeface="AR BLANCA" pitchFamily="2"/>
              </a:rPr>
              <a:t>Da semplici bicchieri di plastica e fiori di bomboniere…..</a:t>
            </a:r>
          </a:p>
          <a:p>
            <a:pPr lvl="0"/>
            <a:endParaRPr lang="it-IT">
              <a:solidFill>
                <a:srgbClr val="0B5395"/>
              </a:solidFill>
              <a:latin typeface="AR BLANCA" pitchFamily="2"/>
            </a:endParaRPr>
          </a:p>
          <a:p>
            <a:pPr lvl="0"/>
            <a:endParaRPr lang="it-IT">
              <a:solidFill>
                <a:srgbClr val="0B5395"/>
              </a:solidFill>
              <a:latin typeface="AR BLANCA" pitchFamily="2"/>
            </a:endParaRPr>
          </a:p>
          <a:p>
            <a:pPr lvl="0"/>
            <a:endParaRPr lang="it-IT">
              <a:solidFill>
                <a:srgbClr val="0B5395"/>
              </a:solidFill>
              <a:latin typeface="AR BLANCA" pitchFamily="2"/>
            </a:endParaRPr>
          </a:p>
          <a:p>
            <a:pPr lvl="0"/>
            <a:endParaRPr lang="it-IT">
              <a:solidFill>
                <a:srgbClr val="0B5395"/>
              </a:solidFill>
              <a:latin typeface="AR BLANCA" pitchFamily="2"/>
            </a:endParaRPr>
          </a:p>
          <a:p>
            <a:pPr lvl="0"/>
            <a:endParaRPr lang="it-IT">
              <a:solidFill>
                <a:srgbClr val="0B5395"/>
              </a:solidFill>
              <a:latin typeface="AR BLANCA" pitchFamily="2"/>
            </a:endParaRPr>
          </a:p>
          <a:p>
            <a:pPr lvl="0"/>
            <a:endParaRPr lang="it-IT">
              <a:solidFill>
                <a:srgbClr val="0B5395"/>
              </a:solidFill>
              <a:latin typeface="AR BLANCA" pitchFamily="2"/>
            </a:endParaRPr>
          </a:p>
          <a:p>
            <a:pPr lvl="0"/>
            <a:endParaRPr lang="it-IT">
              <a:solidFill>
                <a:srgbClr val="0B5395"/>
              </a:solidFill>
              <a:latin typeface="AR BLANCA" pitchFamily="2"/>
            </a:endParaRPr>
          </a:p>
          <a:p>
            <a:pPr lvl="0"/>
            <a:endParaRPr lang="it-IT">
              <a:solidFill>
                <a:srgbClr val="0B5395"/>
              </a:solidFill>
              <a:latin typeface="AR BLANCA" pitchFamily="2"/>
            </a:endParaRPr>
          </a:p>
          <a:p>
            <a:pPr lvl="0" algn="r"/>
            <a:r>
              <a:rPr lang="it-IT">
                <a:solidFill>
                  <a:srgbClr val="0B5395"/>
                </a:solidFill>
                <a:latin typeface="AR BLANCA" pitchFamily="2"/>
              </a:rPr>
              <a:t>…… tanti colorati cestini!!!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="" xmlns:a16="http://schemas.microsoft.com/office/drawing/2014/main" id="{A50F0056-586C-44D8-A31D-3C869A6B49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4" y="3429000"/>
            <a:ext cx="4067946" cy="305095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magine 4">
            <a:extLst>
              <a:ext uri="{FF2B5EF4-FFF2-40B4-BE49-F238E27FC236}">
                <a16:creationId xmlns="" xmlns:a16="http://schemas.microsoft.com/office/drawing/2014/main" id="{067DBA48-4B93-4393-933E-C127626C40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935431">
            <a:off x="3942984" y="2378427"/>
            <a:ext cx="4492648" cy="33694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 advTm="4547">
        <p15:prstTrans prst="fracture"/>
      </p:transition>
    </mc:Choice>
    <mc:Fallback>
      <p:transition spd="slow" advTm="454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="" xmlns:a16="http://schemas.microsoft.com/office/drawing/2014/main" id="{C45D60BF-A339-4633-93DB-60FE725CDDBF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626760" y="731519"/>
            <a:ext cx="8229240" cy="780480"/>
          </a:xfrm>
        </p:spPr>
        <p:txBody>
          <a:bodyPr anchorCtr="1"/>
          <a:lstStyle/>
          <a:p>
            <a:pPr lvl="0" algn="ctr"/>
            <a:r>
              <a:rPr lang="en-US" sz="4500" b="1">
                <a:solidFill>
                  <a:srgbClr val="C5000B"/>
                </a:solidFill>
                <a:latin typeface="AR DELANEY" pitchFamily="18"/>
              </a:rPr>
              <a:t>AUGURI MAMMA !!!!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="" xmlns:a16="http://schemas.microsoft.com/office/drawing/2014/main" id="{0FCC7A14-A38E-4EF0-AC91-E90D19D612A1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26760" y="1512000"/>
            <a:ext cx="8229240" cy="4839480"/>
          </a:xfrm>
        </p:spPr>
        <p:txBody>
          <a:bodyPr/>
          <a:lstStyle/>
          <a:p>
            <a:pPr lvl="0" algn="ctr">
              <a:spcBef>
                <a:spcPts val="601"/>
              </a:spcBef>
              <a:spcAft>
                <a:spcPts val="0"/>
              </a:spcAft>
              <a:buNone/>
            </a:pPr>
            <a:r>
              <a:rPr lang="it-IT" sz="2400">
                <a:solidFill>
                  <a:srgbClr val="993366"/>
                </a:solidFill>
                <a:latin typeface="Jokerman" pitchFamily="82"/>
              </a:rPr>
              <a:t>Un omaggio  per la mamma creato con stecchi in legno, semi di zucca e semi di soia rossa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="" xmlns:a16="http://schemas.microsoft.com/office/drawing/2014/main" id="{4DA65455-71BF-4CA4-983D-109CCF04A089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720440" y="2592000"/>
            <a:ext cx="5767560" cy="37976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55240506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 advTm="4303">
        <p15:prstTrans prst="crush"/>
      </p:transition>
    </mc:Choice>
    <mc:Fallback>
      <p:transition spd="slow" advTm="430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="" xmlns:a16="http://schemas.microsoft.com/office/drawing/2014/main" id="{E8B81CAE-A712-48D9-AEA1-4B28D7D3715E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54760" y="525600"/>
            <a:ext cx="8229240" cy="1142640"/>
          </a:xfrm>
        </p:spPr>
        <p:txBody>
          <a:bodyPr lIns="0" tIns="0" rIns="0" bIns="0" anchor="ctr"/>
          <a:lstStyle/>
          <a:p>
            <a:pPr lvl="0" algn="ctr"/>
            <a:r>
              <a:rPr lang="en-US" sz="2600" b="1">
                <a:solidFill>
                  <a:srgbClr val="3333FF"/>
                </a:solidFill>
                <a:latin typeface="Curlz MT" pitchFamily="82"/>
              </a:rPr>
              <a:t>Ecco i bimbi  al lavoro!!!!</a:t>
            </a:r>
          </a:p>
        </p:txBody>
      </p:sp>
      <p:pic>
        <p:nvPicPr>
          <p:cNvPr id="3" name="Segnaposto immagine 2">
            <a:extLst>
              <a:ext uri="{FF2B5EF4-FFF2-40B4-BE49-F238E27FC236}">
                <a16:creationId xmlns="" xmlns:a16="http://schemas.microsoft.com/office/drawing/2014/main" id="{97B4A924-706F-42AD-8928-5FBE820FCD87}"/>
              </a:ext>
            </a:extLst>
          </p:cNvPr>
          <p:cNvPicPr>
            <a:picLocks noGrp="1" noChangeAspect="1"/>
          </p:cNvPicPr>
          <p:nvPr>
            <p:ph type="pic" idx="4294967295"/>
          </p:nvPr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360000" y="1800000"/>
            <a:ext cx="3897360" cy="3096000"/>
          </a:xfrm>
        </p:spPr>
      </p:pic>
      <p:pic>
        <p:nvPicPr>
          <p:cNvPr id="4" name="Immagine 3">
            <a:extLst>
              <a:ext uri="{FF2B5EF4-FFF2-40B4-BE49-F238E27FC236}">
                <a16:creationId xmlns="" xmlns:a16="http://schemas.microsoft.com/office/drawing/2014/main" id="{F1704FF5-F357-4AE2-AE12-8E98FE5385DC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4672440" y="2880000"/>
            <a:ext cx="4111560" cy="345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32164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Tm="2499">
        <p14:glitter pattern="hexagon"/>
      </p:transition>
    </mc:Choice>
    <mc:Fallback xmlns="">
      <p:transition spd="slow" advTm="249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="" xmlns:a16="http://schemas.microsoft.com/office/drawing/2014/main" id="{E2EE7A09-BEC5-4386-8491-A318ECD6782E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54760" y="729359"/>
            <a:ext cx="8229240" cy="1142640"/>
          </a:xfrm>
        </p:spPr>
        <p:txBody>
          <a:bodyPr lIns="0" tIns="0" rIns="0" bIns="0" anchor="ctr"/>
          <a:lstStyle/>
          <a:p>
            <a:pPr lvl="0" algn="ctr"/>
            <a:r>
              <a:rPr lang="en-US" sz="2800" b="1">
                <a:solidFill>
                  <a:srgbClr val="990099"/>
                </a:solidFill>
                <a:latin typeface="AR BERKLEY" pitchFamily="18"/>
              </a:rPr>
              <a:t>E tante belle cornici sono pronte!!!!!!</a:t>
            </a:r>
          </a:p>
        </p:txBody>
      </p:sp>
      <p:pic>
        <p:nvPicPr>
          <p:cNvPr id="3" name="Segnaposto immagine 2">
            <a:extLst>
              <a:ext uri="{FF2B5EF4-FFF2-40B4-BE49-F238E27FC236}">
                <a16:creationId xmlns="" xmlns:a16="http://schemas.microsoft.com/office/drawing/2014/main" id="{10DCCDAF-2B70-4F8A-9D4F-543E59A10110}"/>
              </a:ext>
            </a:extLst>
          </p:cNvPr>
          <p:cNvPicPr>
            <a:picLocks noGrp="1" noChangeAspect="1"/>
          </p:cNvPicPr>
          <p:nvPr>
            <p:ph type="pic" idx="4294967295"/>
          </p:nvPr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780200" y="2015999"/>
            <a:ext cx="5851800" cy="4388760"/>
          </a:xfrm>
        </p:spPr>
      </p:pic>
    </p:spTree>
    <p:extLst>
      <p:ext uri="{BB962C8B-B14F-4D97-AF65-F5344CB8AC3E}">
        <p14:creationId xmlns:p14="http://schemas.microsoft.com/office/powerpoint/2010/main" val="649173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198">
        <p14:flip dir="r"/>
      </p:transition>
    </mc:Choice>
    <mc:Fallback xmlns="">
      <p:transition spd="slow" advTm="319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="" xmlns:a16="http://schemas.microsoft.com/office/drawing/2014/main" id="{CF3D54D1-24D3-4DFC-938B-F13FE3F7E3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28263"/>
            <a:ext cx="8229600" cy="925975"/>
          </a:xfrm>
        </p:spPr>
        <p:txBody>
          <a:bodyPr/>
          <a:lstStyle/>
          <a:p>
            <a:pPr algn="ctr"/>
            <a:r>
              <a:rPr lang="it-IT" sz="4000" b="1" i="1" dirty="0">
                <a:solidFill>
                  <a:srgbClr val="FF0000"/>
                </a:solidFill>
                <a:latin typeface="Blackadder ITC" panose="04020505050007020D02" pitchFamily="82" charset="0"/>
              </a:rPr>
              <a:t>Finalmente pronti per la mamma!!!!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="" xmlns:a16="http://schemas.microsoft.com/office/drawing/2014/main" id="{C3A24960-0C1F-4E91-B1EC-EE5E2EF131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9026">
            <a:off x="1738306" y="1877289"/>
            <a:ext cx="5852582" cy="4389437"/>
          </a:xfrm>
        </p:spPr>
      </p:pic>
    </p:spTree>
    <p:extLst>
      <p:ext uri="{BB962C8B-B14F-4D97-AF65-F5344CB8AC3E}">
        <p14:creationId xmlns:p14="http://schemas.microsoft.com/office/powerpoint/2010/main" val="470801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3263">
        <p14:vortex dir="r"/>
      </p:transition>
    </mc:Choice>
    <mc:Fallback xmlns="">
      <p:transition spd="slow" advTm="326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="" xmlns:a16="http://schemas.microsoft.com/office/drawing/2014/main" id="{56C3349D-081B-440E-8ED5-F74E3F9843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904793"/>
          </a:xfrm>
        </p:spPr>
        <p:txBody>
          <a:bodyPr/>
          <a:lstStyle/>
          <a:p>
            <a:pPr algn="ctr"/>
            <a:r>
              <a:rPr lang="it-IT" sz="5400" b="1" dirty="0">
                <a:solidFill>
                  <a:srgbClr val="6F1162"/>
                </a:solidFill>
                <a:latin typeface="Chiller" panose="04020404031007020602" pitchFamily="82" charset="0"/>
              </a:rPr>
              <a:t>AUGURI MAMMA !!!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="" xmlns:a16="http://schemas.microsoft.com/office/drawing/2014/main" id="{805A796A-1EA6-4CCD-9D7C-148B6A6AD2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743" y="1608881"/>
            <a:ext cx="6734362" cy="5050772"/>
          </a:xfrm>
        </p:spPr>
      </p:pic>
    </p:spTree>
    <p:extLst>
      <p:ext uri="{BB962C8B-B14F-4D97-AF65-F5344CB8AC3E}">
        <p14:creationId xmlns:p14="http://schemas.microsoft.com/office/powerpoint/2010/main" val="3033401254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 advTm="7089">
        <p15:prstTrans prst="airplane"/>
      </p:transition>
    </mc:Choice>
    <mc:Fallback>
      <p:transition spd="slow" advTm="708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"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="" xmlns:a16="http://schemas.microsoft.com/office/drawing/2014/main" id="{6970170C-58AE-4C12-91A7-696CDE4BC64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548676"/>
            <a:ext cx="8229600" cy="1008107"/>
          </a:xfrm>
        </p:spPr>
        <p:txBody>
          <a:bodyPr anchorCtr="1"/>
          <a:lstStyle/>
          <a:p>
            <a:pPr lvl="0" algn="ctr"/>
            <a:r>
              <a:rPr lang="it-IT" b="1" i="1">
                <a:solidFill>
                  <a:srgbClr val="1D037D"/>
                </a:solidFill>
                <a:latin typeface="Castellar" pitchFamily="18"/>
              </a:rPr>
              <a:t>Un presepe originale</a:t>
            </a:r>
          </a:p>
        </p:txBody>
      </p:sp>
      <p:pic>
        <p:nvPicPr>
          <p:cNvPr id="3" name="Segnaposto contenuto 3">
            <a:extLst>
              <a:ext uri="{FF2B5EF4-FFF2-40B4-BE49-F238E27FC236}">
                <a16:creationId xmlns="" xmlns:a16="http://schemas.microsoft.com/office/drawing/2014/main" id="{17B78349-5742-4E58-9537-F6A71A71ED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829874" y="1912139"/>
            <a:ext cx="5852160" cy="4389120"/>
          </a:xfrm>
        </p:spPr>
      </p:pic>
      <p:pic>
        <p:nvPicPr>
          <p:cNvPr id="5" name="bas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2854">
        <p14:prism/>
      </p:transition>
    </mc:Choice>
    <mc:Fallback xmlns="">
      <p:transition spd="slow" advTm="285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419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"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="" xmlns:a16="http://schemas.microsoft.com/office/drawing/2014/main" id="{6CC1ED16-3293-46AF-AA7B-EC72E0ADBE7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67541" y="476667"/>
            <a:ext cx="8229600" cy="1080116"/>
          </a:xfrm>
        </p:spPr>
        <p:txBody>
          <a:bodyPr anchorCtr="1"/>
          <a:lstStyle/>
          <a:p>
            <a:pPr lvl="0" algn="ctr"/>
            <a:r>
              <a:rPr lang="it-IT" sz="2800" b="1" dirty="0">
                <a:solidFill>
                  <a:srgbClr val="1D037D"/>
                </a:solidFill>
                <a:latin typeface="Chiller" pitchFamily="82"/>
              </a:rPr>
              <a:t>Usando frutta </a:t>
            </a:r>
            <a:r>
              <a:rPr lang="it-IT" sz="2800" b="1" dirty="0" smtClean="0">
                <a:solidFill>
                  <a:srgbClr val="1D037D"/>
                </a:solidFill>
                <a:latin typeface="Chiller" pitchFamily="82"/>
              </a:rPr>
              <a:t>secca, </a:t>
            </a:r>
            <a:r>
              <a:rPr lang="it-IT" sz="2800" b="1" dirty="0">
                <a:solidFill>
                  <a:srgbClr val="1D037D"/>
                </a:solidFill>
                <a:latin typeface="Chiller" pitchFamily="82"/>
              </a:rPr>
              <a:t>come </a:t>
            </a:r>
            <a:r>
              <a:rPr lang="it-IT" sz="2800" b="1" dirty="0" smtClean="0">
                <a:solidFill>
                  <a:srgbClr val="1D037D"/>
                </a:solidFill>
                <a:latin typeface="Chiller" pitchFamily="82"/>
              </a:rPr>
              <a:t>noccioline, </a:t>
            </a:r>
            <a:r>
              <a:rPr lang="it-IT" sz="2800" b="1" dirty="0">
                <a:solidFill>
                  <a:srgbClr val="1D037D"/>
                </a:solidFill>
                <a:latin typeface="Chiller" pitchFamily="82"/>
              </a:rPr>
              <a:t>noci, semi di </a:t>
            </a:r>
            <a:r>
              <a:rPr lang="it-IT" sz="2800" b="1" dirty="0" smtClean="0">
                <a:solidFill>
                  <a:srgbClr val="1D037D"/>
                </a:solidFill>
                <a:latin typeface="Chiller" pitchFamily="82"/>
              </a:rPr>
              <a:t>zucca, </a:t>
            </a:r>
            <a:r>
              <a:rPr lang="it-IT" sz="2800" b="1" dirty="0">
                <a:solidFill>
                  <a:srgbClr val="1D037D"/>
                </a:solidFill>
                <a:latin typeface="Chiller" pitchFamily="82"/>
              </a:rPr>
              <a:t>mollette da bucato, </a:t>
            </a:r>
            <a:r>
              <a:rPr lang="it-IT" sz="2800" b="1" dirty="0" smtClean="0">
                <a:solidFill>
                  <a:srgbClr val="1D037D"/>
                </a:solidFill>
                <a:latin typeface="Chiller" pitchFamily="82"/>
              </a:rPr>
              <a:t>pigne, pasta e </a:t>
            </a:r>
            <a:r>
              <a:rPr lang="it-IT" sz="2800" b="1" dirty="0">
                <a:solidFill>
                  <a:srgbClr val="1D037D"/>
                </a:solidFill>
                <a:latin typeface="Chiller" pitchFamily="82"/>
              </a:rPr>
              <a:t>sassolini, abbiamo realizzato un originale presepe!!!</a:t>
            </a: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160" y="1908810"/>
            <a:ext cx="6583680" cy="41567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4393">
        <p14:prism/>
      </p:transition>
    </mc:Choice>
    <mc:Fallback xmlns="">
      <p:transition spd="slow" advTm="439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"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480" y="701040"/>
            <a:ext cx="3576320" cy="2682240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66647">
            <a:off x="5005974" y="3601670"/>
            <a:ext cx="3500023" cy="2625017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80964">
            <a:off x="399566" y="3470491"/>
            <a:ext cx="3559630" cy="266972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3196">
        <p14:prism/>
      </p:transition>
    </mc:Choice>
    <mc:Fallback xmlns="">
      <p:transition spd="slow" advTm="319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"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="" xmlns:a16="http://schemas.microsoft.com/office/drawing/2014/main" id="{86BEDDDB-4372-49E0-AACC-A468E644829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704088"/>
            <a:ext cx="8229600" cy="636678"/>
          </a:xfrm>
        </p:spPr>
        <p:txBody>
          <a:bodyPr anchorCtr="1"/>
          <a:lstStyle/>
          <a:p>
            <a:pPr lvl="0" algn="ctr"/>
            <a:r>
              <a:rPr lang="it-IT" sz="3600" b="1">
                <a:solidFill>
                  <a:srgbClr val="0070C0"/>
                </a:solidFill>
                <a:latin typeface="Algerian" pitchFamily="82"/>
              </a:rPr>
              <a:t>Arriva la festa del papà!!!!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="" xmlns:a16="http://schemas.microsoft.com/office/drawing/2014/main" id="{C893EA0E-84C1-45FD-92B7-D3970A8CCC63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457200" y="1628802"/>
            <a:ext cx="8229600" cy="4695800"/>
          </a:xfrm>
        </p:spPr>
        <p:txBody>
          <a:bodyPr/>
          <a:lstStyle/>
          <a:p>
            <a:pPr lvl="0"/>
            <a:r>
              <a:rPr lang="it-IT" dirty="0">
                <a:solidFill>
                  <a:srgbClr val="0B5395"/>
                </a:solidFill>
                <a:latin typeface="AR BERKLEY" pitchFamily="2"/>
              </a:rPr>
              <a:t>Creiamo degli utili portapenne con cannucce di </a:t>
            </a:r>
            <a:r>
              <a:rPr lang="it-IT" dirty="0" smtClean="0">
                <a:solidFill>
                  <a:srgbClr val="0B5395"/>
                </a:solidFill>
                <a:latin typeface="AR BERKLEY" pitchFamily="2"/>
              </a:rPr>
              <a:t>carta, </a:t>
            </a:r>
            <a:r>
              <a:rPr lang="it-IT" dirty="0">
                <a:solidFill>
                  <a:srgbClr val="0B5395"/>
                </a:solidFill>
                <a:latin typeface="AR BERKLEY" pitchFamily="2"/>
              </a:rPr>
              <a:t>rotoli di carta igienica e cartone!!!</a:t>
            </a: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" y="2926080"/>
            <a:ext cx="3698240" cy="2773680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2773" y="2926080"/>
            <a:ext cx="3870454" cy="27736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4039">
        <p:checker/>
      </p:transition>
    </mc:Choice>
    <mc:Fallback xmlns="">
      <p:transition spd="slow" advTm="4039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6"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="" xmlns:a16="http://schemas.microsoft.com/office/drawing/2014/main" id="{9EC922E0-FBDD-4C27-9997-8B6458306C3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704088"/>
            <a:ext cx="8229600" cy="924714"/>
          </a:xfrm>
        </p:spPr>
        <p:txBody>
          <a:bodyPr anchorCtr="1"/>
          <a:lstStyle/>
          <a:p>
            <a:pPr lvl="0" algn="ctr"/>
            <a:r>
              <a:rPr lang="it-IT" b="1" i="1">
                <a:solidFill>
                  <a:srgbClr val="1D037D"/>
                </a:solidFill>
                <a:latin typeface="AR DELANEY" pitchFamily="2"/>
              </a:rPr>
              <a:t>Ed eccolo qui!!!!</a:t>
            </a: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3680" y="1661160"/>
            <a:ext cx="3368040" cy="44907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Tm="1907">
        <p14:glitter pattern="hexagon"/>
      </p:transition>
    </mc:Choice>
    <mc:Fallback xmlns="">
      <p:transition spd="slow" advTm="190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7"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="" xmlns:a16="http://schemas.microsoft.com/office/drawing/2014/main" id="{949F8FAC-EAA8-4B34-8A85-AC46D32C099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704088"/>
            <a:ext cx="8229600" cy="852705"/>
          </a:xfrm>
        </p:spPr>
        <p:txBody>
          <a:bodyPr anchorCtr="1"/>
          <a:lstStyle/>
          <a:p>
            <a:pPr lvl="0" algn="ctr"/>
            <a:r>
              <a:rPr lang="it-IT" b="1">
                <a:solidFill>
                  <a:srgbClr val="59AAF2"/>
                </a:solidFill>
                <a:latin typeface="AR BERKLEY" pitchFamily="2"/>
              </a:rPr>
              <a:t>Ma non solo!!!!!!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="" xmlns:a16="http://schemas.microsoft.com/office/drawing/2014/main" id="{6ECA4071-EF84-41C2-8CE1-DA30235E75E8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457200" y="1628802"/>
            <a:ext cx="8229600" cy="4968547"/>
          </a:xfrm>
        </p:spPr>
        <p:txBody>
          <a:bodyPr/>
          <a:lstStyle/>
          <a:p>
            <a:pPr lvl="0">
              <a:lnSpc>
                <a:spcPct val="80000"/>
              </a:lnSpc>
              <a:spcBef>
                <a:spcPts val="500"/>
              </a:spcBef>
            </a:pPr>
            <a:r>
              <a:rPr lang="it-IT" sz="2200" b="1">
                <a:solidFill>
                  <a:srgbClr val="0076A3"/>
                </a:solidFill>
                <a:latin typeface="AR CHRISTY" pitchFamily="2"/>
              </a:rPr>
              <a:t>Con mollette di legno e barattoli  vuoti ……..</a:t>
            </a:r>
          </a:p>
          <a:p>
            <a:pPr lvl="0">
              <a:lnSpc>
                <a:spcPct val="80000"/>
              </a:lnSpc>
              <a:spcBef>
                <a:spcPts val="500"/>
              </a:spcBef>
            </a:pPr>
            <a:endParaRPr lang="it-IT" sz="2200" b="1">
              <a:solidFill>
                <a:srgbClr val="0076A3"/>
              </a:solidFill>
              <a:latin typeface="AR CHRISTY" pitchFamily="2"/>
            </a:endParaRPr>
          </a:p>
          <a:p>
            <a:pPr lvl="0">
              <a:lnSpc>
                <a:spcPct val="80000"/>
              </a:lnSpc>
              <a:spcBef>
                <a:spcPts val="500"/>
              </a:spcBef>
            </a:pPr>
            <a:endParaRPr lang="it-IT" sz="2200"/>
          </a:p>
          <a:p>
            <a:pPr lvl="0">
              <a:lnSpc>
                <a:spcPct val="80000"/>
              </a:lnSpc>
              <a:spcBef>
                <a:spcPts val="500"/>
              </a:spcBef>
            </a:pPr>
            <a:endParaRPr lang="it-IT" sz="2200"/>
          </a:p>
          <a:p>
            <a:pPr lvl="0">
              <a:lnSpc>
                <a:spcPct val="80000"/>
              </a:lnSpc>
              <a:spcBef>
                <a:spcPts val="500"/>
              </a:spcBef>
            </a:pPr>
            <a:endParaRPr lang="it-IT" sz="2200"/>
          </a:p>
          <a:p>
            <a:pPr lvl="0">
              <a:lnSpc>
                <a:spcPct val="80000"/>
              </a:lnSpc>
              <a:spcBef>
                <a:spcPts val="500"/>
              </a:spcBef>
            </a:pPr>
            <a:endParaRPr lang="it-IT" sz="2200"/>
          </a:p>
          <a:p>
            <a:pPr lvl="0">
              <a:lnSpc>
                <a:spcPct val="80000"/>
              </a:lnSpc>
              <a:spcBef>
                <a:spcPts val="500"/>
              </a:spcBef>
            </a:pPr>
            <a:endParaRPr lang="it-IT" sz="2200"/>
          </a:p>
          <a:p>
            <a:pPr lvl="0">
              <a:lnSpc>
                <a:spcPct val="80000"/>
              </a:lnSpc>
              <a:spcBef>
                <a:spcPts val="500"/>
              </a:spcBef>
            </a:pPr>
            <a:endParaRPr lang="it-IT" sz="2200"/>
          </a:p>
          <a:p>
            <a:pPr lvl="0" algn="r">
              <a:lnSpc>
                <a:spcPct val="80000"/>
              </a:lnSpc>
              <a:spcBef>
                <a:spcPts val="500"/>
              </a:spcBef>
            </a:pPr>
            <a:r>
              <a:rPr lang="it-IT" sz="2200"/>
              <a:t>……..un </a:t>
            </a:r>
          </a:p>
          <a:p>
            <a:pPr lvl="0" algn="r">
              <a:lnSpc>
                <a:spcPct val="80000"/>
              </a:lnSpc>
              <a:spcBef>
                <a:spcPts val="500"/>
              </a:spcBef>
            </a:pPr>
            <a:endParaRPr lang="it-IT" sz="2200"/>
          </a:p>
          <a:p>
            <a:pPr lvl="0" algn="r">
              <a:lnSpc>
                <a:spcPct val="80000"/>
              </a:lnSpc>
              <a:spcBef>
                <a:spcPts val="500"/>
              </a:spcBef>
            </a:pPr>
            <a:endParaRPr lang="it-IT" sz="2200"/>
          </a:p>
          <a:p>
            <a:pPr lvl="0" algn="r">
              <a:lnSpc>
                <a:spcPct val="80000"/>
              </a:lnSpc>
              <a:spcBef>
                <a:spcPts val="500"/>
              </a:spcBef>
            </a:pPr>
            <a:endParaRPr lang="it-IT" sz="2200" b="1">
              <a:solidFill>
                <a:srgbClr val="115964"/>
              </a:solidFill>
              <a:latin typeface="AR CHRISTY" pitchFamily="2"/>
            </a:endParaRPr>
          </a:p>
          <a:p>
            <a:pPr lvl="0" algn="r">
              <a:lnSpc>
                <a:spcPct val="80000"/>
              </a:lnSpc>
              <a:spcBef>
                <a:spcPts val="500"/>
              </a:spcBef>
            </a:pPr>
            <a:endParaRPr lang="it-IT" sz="2200" b="1">
              <a:solidFill>
                <a:srgbClr val="115964"/>
              </a:solidFill>
              <a:latin typeface="AR CHRISTY" pitchFamily="2"/>
            </a:endParaRPr>
          </a:p>
          <a:p>
            <a:pPr lvl="0" algn="r">
              <a:lnSpc>
                <a:spcPct val="80000"/>
              </a:lnSpc>
              <a:spcBef>
                <a:spcPts val="500"/>
              </a:spcBef>
            </a:pPr>
            <a:r>
              <a:rPr lang="it-IT" sz="2200" b="1">
                <a:solidFill>
                  <a:srgbClr val="115964"/>
                </a:solidFill>
                <a:latin typeface="AR CHRISTY" pitchFamily="2"/>
              </a:rPr>
              <a:t>…..un altro simpatico modello!!!!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="" xmlns:a16="http://schemas.microsoft.com/office/drawing/2014/main" id="{0B9828B5-CFF2-4402-AF7A-13E2888F81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0" y="2339958"/>
            <a:ext cx="4379976" cy="328498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magine 4">
            <a:extLst>
              <a:ext uri="{FF2B5EF4-FFF2-40B4-BE49-F238E27FC236}">
                <a16:creationId xmlns="" xmlns:a16="http://schemas.microsoft.com/office/drawing/2014/main" id="{50BE8DD8-0433-45FD-A488-E99A701719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466743">
            <a:off x="4959000" y="2388175"/>
            <a:ext cx="3975280" cy="29814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2248">
        <p14:shred/>
      </p:transition>
    </mc:Choice>
    <mc:Fallback xmlns="">
      <p:transition spd="slow" advTm="224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8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="" xmlns:a16="http://schemas.microsoft.com/office/drawing/2014/main" id="{E571FEC1-58AF-4450-AA4F-27FAE0D83D5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704088"/>
            <a:ext cx="8229600" cy="780696"/>
          </a:xfrm>
        </p:spPr>
        <p:txBody>
          <a:bodyPr anchorCtr="1"/>
          <a:lstStyle/>
          <a:p>
            <a:pPr lvl="0" algn="ctr"/>
            <a:r>
              <a:rPr lang="it-IT" sz="4500" b="1">
                <a:solidFill>
                  <a:srgbClr val="24FC24"/>
                </a:solidFill>
                <a:latin typeface="Blackadder ITC" pitchFamily="82"/>
              </a:rPr>
              <a:t>Ben arrivata primavera!!!!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="" xmlns:a16="http://schemas.microsoft.com/office/drawing/2014/main" id="{0F8B605B-B98E-4C8A-ACDE-87A4809DF490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457200" y="1628802"/>
            <a:ext cx="8229600" cy="4695800"/>
          </a:xfrm>
        </p:spPr>
        <p:txBody>
          <a:bodyPr/>
          <a:lstStyle/>
          <a:p>
            <a:pPr lvl="0">
              <a:spcBef>
                <a:spcPts val="500"/>
              </a:spcBef>
            </a:pPr>
            <a:r>
              <a:rPr lang="it-IT" sz="2000">
                <a:solidFill>
                  <a:srgbClr val="7030A0"/>
                </a:solidFill>
                <a:latin typeface="Lucida Handwriting" pitchFamily="66"/>
              </a:rPr>
              <a:t>Iniziano a sbocciare i fiori da semplici ritagli di cartoncini e cannucce!!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="" xmlns:a16="http://schemas.microsoft.com/office/drawing/2014/main" id="{BA47F194-10AE-4C9B-BFF7-37FC7A3AA3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3" y="3418978"/>
            <a:ext cx="4163958" cy="312296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magine 4">
            <a:extLst>
              <a:ext uri="{FF2B5EF4-FFF2-40B4-BE49-F238E27FC236}">
                <a16:creationId xmlns="" xmlns:a16="http://schemas.microsoft.com/office/drawing/2014/main" id="{ABE48016-AA92-42AE-B86E-527A1A436D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2786">
            <a:off x="4232015" y="2780956"/>
            <a:ext cx="4475988" cy="33569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4082">
        <p14:ripple/>
      </p:transition>
    </mc:Choice>
    <mc:Fallback xmlns="">
      <p:transition spd="slow" advTm="408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9"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="" xmlns:a16="http://schemas.microsoft.com/office/drawing/2014/main" id="{90E1543F-CE89-484B-B66E-27D99DF226E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704088"/>
            <a:ext cx="8229600" cy="636678"/>
          </a:xfrm>
        </p:spPr>
        <p:txBody>
          <a:bodyPr anchorCtr="1"/>
          <a:lstStyle/>
          <a:p>
            <a:pPr lvl="0" algn="ctr"/>
            <a:r>
              <a:rPr lang="it-IT" sz="2200" b="1">
                <a:solidFill>
                  <a:srgbClr val="7030A0"/>
                </a:solidFill>
                <a:latin typeface="Ravie" pitchFamily="82"/>
              </a:rPr>
              <a:t>Ma volano anche delle colorate farfalline!!!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="" xmlns:a16="http://schemas.microsoft.com/office/drawing/2014/main" id="{D69BB1D0-F5BC-4841-941D-7EBA8B069FA3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457200" y="1484784"/>
            <a:ext cx="8229600" cy="5256583"/>
          </a:xfrm>
        </p:spPr>
        <p:txBody>
          <a:bodyPr/>
          <a:lstStyle/>
          <a:p>
            <a:pPr lvl="0">
              <a:lnSpc>
                <a:spcPct val="90000"/>
              </a:lnSpc>
            </a:pPr>
            <a:r>
              <a:rPr lang="it-IT" sz="2400">
                <a:solidFill>
                  <a:srgbClr val="FF0000"/>
                </a:solidFill>
              </a:rPr>
              <a:t>Da semplici ritagli di carta regalo……….</a:t>
            </a:r>
          </a:p>
          <a:p>
            <a:pPr lvl="0">
              <a:lnSpc>
                <a:spcPct val="90000"/>
              </a:lnSpc>
            </a:pPr>
            <a:endParaRPr lang="it-IT" sz="2400">
              <a:solidFill>
                <a:srgbClr val="FF0000"/>
              </a:solidFill>
            </a:endParaRPr>
          </a:p>
          <a:p>
            <a:pPr lvl="0">
              <a:lnSpc>
                <a:spcPct val="90000"/>
              </a:lnSpc>
            </a:pPr>
            <a:endParaRPr lang="it-IT" sz="2400">
              <a:solidFill>
                <a:srgbClr val="FF0000"/>
              </a:solidFill>
            </a:endParaRPr>
          </a:p>
          <a:p>
            <a:pPr lvl="0">
              <a:lnSpc>
                <a:spcPct val="90000"/>
              </a:lnSpc>
            </a:pPr>
            <a:endParaRPr lang="it-IT" sz="2400">
              <a:solidFill>
                <a:srgbClr val="FF0000"/>
              </a:solidFill>
            </a:endParaRPr>
          </a:p>
          <a:p>
            <a:pPr lvl="0">
              <a:lnSpc>
                <a:spcPct val="90000"/>
              </a:lnSpc>
            </a:pPr>
            <a:endParaRPr lang="it-IT" sz="2400">
              <a:solidFill>
                <a:srgbClr val="FF0000"/>
              </a:solidFill>
            </a:endParaRPr>
          </a:p>
          <a:p>
            <a:pPr lvl="0">
              <a:lnSpc>
                <a:spcPct val="90000"/>
              </a:lnSpc>
            </a:pPr>
            <a:endParaRPr lang="it-IT" sz="2400">
              <a:solidFill>
                <a:srgbClr val="FF0000"/>
              </a:solidFill>
            </a:endParaRPr>
          </a:p>
          <a:p>
            <a:pPr lvl="0">
              <a:lnSpc>
                <a:spcPct val="90000"/>
              </a:lnSpc>
            </a:pPr>
            <a:endParaRPr lang="it-IT" sz="2400">
              <a:solidFill>
                <a:srgbClr val="FF0000"/>
              </a:solidFill>
            </a:endParaRPr>
          </a:p>
          <a:p>
            <a:pPr lvl="0">
              <a:lnSpc>
                <a:spcPct val="90000"/>
              </a:lnSpc>
            </a:pPr>
            <a:endParaRPr lang="it-IT" sz="2400">
              <a:solidFill>
                <a:srgbClr val="FF0000"/>
              </a:solidFill>
            </a:endParaRPr>
          </a:p>
          <a:p>
            <a:pPr lvl="0">
              <a:lnSpc>
                <a:spcPct val="90000"/>
              </a:lnSpc>
            </a:pPr>
            <a:endParaRPr lang="it-IT" sz="2400">
              <a:solidFill>
                <a:srgbClr val="FF0000"/>
              </a:solidFill>
            </a:endParaRPr>
          </a:p>
          <a:p>
            <a:pPr lvl="0" algn="r">
              <a:lnSpc>
                <a:spcPct val="90000"/>
              </a:lnSpc>
            </a:pPr>
            <a:endParaRPr lang="it-IT" sz="2400">
              <a:solidFill>
                <a:srgbClr val="FF0000"/>
              </a:solidFill>
            </a:endParaRPr>
          </a:p>
          <a:p>
            <a:pPr lvl="0" algn="r">
              <a:lnSpc>
                <a:spcPct val="90000"/>
              </a:lnSpc>
            </a:pPr>
            <a:endParaRPr lang="it-IT" sz="2400">
              <a:solidFill>
                <a:srgbClr val="FF0000"/>
              </a:solidFill>
            </a:endParaRPr>
          </a:p>
          <a:p>
            <a:pPr lvl="0" algn="r">
              <a:lnSpc>
                <a:spcPct val="90000"/>
              </a:lnSpc>
            </a:pPr>
            <a:endParaRPr lang="it-IT" sz="2400">
              <a:solidFill>
                <a:srgbClr val="FF0000"/>
              </a:solidFill>
            </a:endParaRPr>
          </a:p>
          <a:p>
            <a:pPr lvl="0" algn="r">
              <a:lnSpc>
                <a:spcPct val="90000"/>
              </a:lnSpc>
            </a:pPr>
            <a:r>
              <a:rPr lang="it-IT" sz="2400">
                <a:solidFill>
                  <a:srgbClr val="FF0000"/>
                </a:solidFill>
              </a:rPr>
              <a:t>……tante graziose farfallette!!!!</a:t>
            </a:r>
          </a:p>
          <a:p>
            <a:pPr lvl="0">
              <a:lnSpc>
                <a:spcPct val="90000"/>
              </a:lnSpc>
            </a:pPr>
            <a:endParaRPr lang="it-IT" sz="2400">
              <a:solidFill>
                <a:srgbClr val="FF0000"/>
              </a:solidFill>
            </a:endParaRPr>
          </a:p>
          <a:p>
            <a:pPr lvl="0">
              <a:lnSpc>
                <a:spcPct val="90000"/>
              </a:lnSpc>
            </a:pPr>
            <a:endParaRPr lang="it-IT" sz="2400">
              <a:solidFill>
                <a:srgbClr val="FF0000"/>
              </a:solidFill>
            </a:endParaRPr>
          </a:p>
          <a:p>
            <a:pPr lvl="0">
              <a:lnSpc>
                <a:spcPct val="90000"/>
              </a:lnSpc>
            </a:pPr>
            <a:endParaRPr lang="it-IT" sz="2400">
              <a:solidFill>
                <a:srgbClr val="FF0000"/>
              </a:solidFill>
            </a:endParaRPr>
          </a:p>
          <a:p>
            <a:pPr lvl="0">
              <a:lnSpc>
                <a:spcPct val="90000"/>
              </a:lnSpc>
            </a:pPr>
            <a:endParaRPr lang="it-IT" sz="2400">
              <a:solidFill>
                <a:srgbClr val="FF0000"/>
              </a:solidFill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="" xmlns:a16="http://schemas.microsoft.com/office/drawing/2014/main" id="{89D3238F-E2C3-4EAB-AFDE-A208304B79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831233">
            <a:off x="395533" y="2696692"/>
            <a:ext cx="3875922" cy="290694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magine 4">
            <a:extLst>
              <a:ext uri="{FF2B5EF4-FFF2-40B4-BE49-F238E27FC236}">
                <a16:creationId xmlns="" xmlns:a16="http://schemas.microsoft.com/office/drawing/2014/main" id="{FFEE0F90-B155-4E29-B028-799EE01301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677855">
            <a:off x="4406053" y="2585492"/>
            <a:ext cx="4172480" cy="31293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710">
        <p14:window dir="vert"/>
      </p:transition>
    </mc:Choice>
    <mc:Fallback xmlns="">
      <p:transition spd="slow" advTm="371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quinozi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128</TotalTime>
  <Words>201</Words>
  <Application>Microsoft Office PowerPoint</Application>
  <PresentationFormat>Presentazione su schermo (4:3)</PresentationFormat>
  <Paragraphs>62</Paragraphs>
  <Slides>15</Slides>
  <Notes>3</Notes>
  <HiddenSlides>0</HiddenSlides>
  <MMClips>2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15</vt:i4>
      </vt:variant>
    </vt:vector>
  </HeadingPairs>
  <TitlesOfParts>
    <vt:vector size="16" baseType="lpstr">
      <vt:lpstr>Equinozio</vt:lpstr>
      <vt:lpstr>UN ANNO DI RICICLO </vt:lpstr>
      <vt:lpstr>Un presepe originale</vt:lpstr>
      <vt:lpstr>Usando frutta secca, come noccioline, noci, semi di zucca, mollette da bucato, pigne, pasta e sassolini, abbiamo realizzato un originale presepe!!!</vt:lpstr>
      <vt:lpstr>Presentazione standard di PowerPoint</vt:lpstr>
      <vt:lpstr>Arriva la festa del papà!!!!</vt:lpstr>
      <vt:lpstr>Ed eccolo qui!!!!</vt:lpstr>
      <vt:lpstr>Ma non solo!!!!!!</vt:lpstr>
      <vt:lpstr>Ben arrivata primavera!!!!</vt:lpstr>
      <vt:lpstr>Ma volano anche delle colorate farfalline!!!</vt:lpstr>
      <vt:lpstr>Pronti per la Pasqua!!!!</vt:lpstr>
      <vt:lpstr>AUGURI MAMMA !!!!</vt:lpstr>
      <vt:lpstr>Ecco i bimbi  al lavoro!!!!</vt:lpstr>
      <vt:lpstr>E tante belle cornici sono pronte!!!!!!</vt:lpstr>
      <vt:lpstr>Finalmente pronti per la mamma!!!!</vt:lpstr>
      <vt:lpstr>AUGURI MAMMA !!!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 ANNO DI RICICLO</dc:title>
  <dc:creator>Serena</dc:creator>
  <cp:lastModifiedBy>PC-LIM AULA 3H</cp:lastModifiedBy>
  <cp:revision>19</cp:revision>
  <dcterms:created xsi:type="dcterms:W3CDTF">2018-05-01T12:06:46Z</dcterms:created>
  <dcterms:modified xsi:type="dcterms:W3CDTF">2018-06-07T08:43:31Z</dcterms:modified>
</cp:coreProperties>
</file>