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E1F0A-83B7-4B49-8065-0E00B5A6D7EC}" type="datetimeFigureOut">
              <a:rPr lang="it-IT"/>
              <a:pPr>
                <a:defRPr/>
              </a:pPr>
              <a:t>28/05/2018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71581-ED8E-4F34-939C-56A8D34A1A3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50610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93E81-CB87-4D6E-A57A-A6280DB6A9E6}" type="datetimeFigureOut">
              <a:rPr lang="it-IT"/>
              <a:pPr>
                <a:defRPr/>
              </a:pPr>
              <a:t>28/05/2018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C615D-2DEF-495F-8C5A-852E50D9D97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3393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D5CD9-D4DA-43DA-8906-F4668071C168}" type="datetimeFigureOut">
              <a:rPr lang="it-IT"/>
              <a:pPr>
                <a:defRPr/>
              </a:pPr>
              <a:t>28/05/2018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91E38-175C-4A7E-810C-DEF50C992F8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4430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26EE3-70E6-4D15-95EE-144BCCEEEE2B}" type="datetimeFigureOut">
              <a:rPr lang="it-IT"/>
              <a:pPr>
                <a:defRPr/>
              </a:pPr>
              <a:t>28/05/2018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96D9E-98C8-4B40-B92F-F7DB20AA8DD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2947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66088-E750-44B7-9FA5-D7A420AB6DCE}" type="datetimeFigureOut">
              <a:rPr lang="it-IT"/>
              <a:pPr>
                <a:defRPr/>
              </a:pPr>
              <a:t>28/05/2018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0F851-4385-4137-B871-95E7E136BC3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06519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E99FD-321F-4D8B-9081-562D6B6B6411}" type="datetimeFigureOut">
              <a:rPr lang="it-IT"/>
              <a:pPr>
                <a:defRPr/>
              </a:pPr>
              <a:t>28/05/2018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A9DCC-84BB-4183-B063-7A5B8882FF5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65897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5FB3C-4233-4BB0-8E9F-01C68977849D}" type="datetimeFigureOut">
              <a:rPr lang="it-IT"/>
              <a:pPr>
                <a:defRPr/>
              </a:pPr>
              <a:t>28/05/2018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2FE6F-7B93-43EF-B569-E15CD4EE65E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020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8A1A0-5E9F-438E-9343-C492EBE317FE}" type="datetimeFigureOut">
              <a:rPr lang="it-IT"/>
              <a:pPr>
                <a:defRPr/>
              </a:pPr>
              <a:t>28/05/2018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02041-354D-492E-A49A-A55F56AE206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51829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E410E-16C8-4CA5-8975-042B2453D7E1}" type="datetimeFigureOut">
              <a:rPr lang="it-IT"/>
              <a:pPr>
                <a:defRPr/>
              </a:pPr>
              <a:t>28/05/2018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11652-A7A6-4497-8A08-3599E624239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9019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C74A3-70D1-4246-BEE4-2ACE81EA0C17}" type="datetimeFigureOut">
              <a:rPr lang="it-IT"/>
              <a:pPr>
                <a:defRPr/>
              </a:pPr>
              <a:t>28/05/2018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BE37F-9E42-41C1-A967-18E76A20DEA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606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C21C8-0F60-472F-A1E9-CD350A69553C}" type="datetimeFigureOut">
              <a:rPr lang="it-IT"/>
              <a:pPr>
                <a:defRPr/>
              </a:pPr>
              <a:t>28/05/2018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12953-0B15-4622-84B0-75251792A33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98645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9745E0-C0C3-4886-B400-EECDE440E279}" type="datetimeFigureOut">
              <a:rPr lang="it-IT"/>
              <a:pPr>
                <a:defRPr/>
              </a:pPr>
              <a:t>28/05/2018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287887A-FDAE-4C96-A6E0-FF7256615825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7388" y="260350"/>
            <a:ext cx="7772400" cy="1470025"/>
          </a:xfrm>
        </p:spPr>
        <p:txBody>
          <a:bodyPr/>
          <a:lstStyle/>
          <a:p>
            <a:r>
              <a:rPr lang="it-IT" altLang="it-IT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C. «Sauro-Giovanni XXIII» di Catania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79388" y="1557338"/>
            <a:ext cx="8856662" cy="1651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sz="5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ARLING" panose="02000000000000000000" pitchFamily="2" charset="0"/>
              </a:rPr>
              <a:t>Progetto differenziamoci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00" y="3013976"/>
            <a:ext cx="7029400" cy="3570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42875" y="188913"/>
            <a:ext cx="8858250" cy="1652587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sz="5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ARLING" panose="02000000000000000000" pitchFamily="2" charset="0"/>
              </a:rPr>
              <a:t>Progetto DIFFERENZIAMOCI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179388" y="2708275"/>
            <a:ext cx="8856662" cy="2273300"/>
          </a:xfrm>
        </p:spPr>
        <p:txBody>
          <a:bodyPr/>
          <a:lstStyle/>
          <a:p>
            <a:r>
              <a:rPr lang="it-IT" altLang="it-IT" sz="6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Insegnante</a:t>
            </a:r>
            <a:br>
              <a:rPr lang="it-IT" altLang="it-IT" sz="6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sz="6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Felicia Scuto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42875" y="188913"/>
            <a:ext cx="8858250" cy="165258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sz="5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ARLING" panose="02000000000000000000" pitchFamily="2" charset="0"/>
              </a:rPr>
              <a:t>Progetto DIFFERENZIAMOCI</a:t>
            </a:r>
          </a:p>
        </p:txBody>
      </p:sp>
      <p:pic>
        <p:nvPicPr>
          <p:cNvPr id="2052" name="Picture 4" descr="C:\Users\felsc\Desktop\Nuova cartella\20161201_1005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32" b="16975"/>
          <a:stretch>
            <a:fillRect/>
          </a:stretch>
        </p:blipFill>
        <p:spPr bwMode="auto">
          <a:xfrm>
            <a:off x="323850" y="2070100"/>
            <a:ext cx="43624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4932363" y="2092325"/>
            <a:ext cx="3887787" cy="38576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 </a:t>
            </a:r>
            <a:r>
              <a:rPr lang="it-IT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4°A </a:t>
            </a:r>
            <a:r>
              <a:rPr lang="it-IT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it-IT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5°A</a:t>
            </a:r>
            <a:r>
              <a:rPr lang="it-IT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Riciclo cartone ed avanzi di popcorn per realizzare delle corone natalizie</a:t>
            </a:r>
          </a:p>
        </p:txBody>
      </p:sp>
      <p:pic>
        <p:nvPicPr>
          <p:cNvPr id="2053" name="Picture 5" descr="C:\Users\felsc\Desktop\Nuova cartella\20161202_1005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" b="14011"/>
          <a:stretch>
            <a:fillRect/>
          </a:stretch>
        </p:blipFill>
        <p:spPr bwMode="auto">
          <a:xfrm>
            <a:off x="930275" y="2000250"/>
            <a:ext cx="3151188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C:\Users\felsc\Desktop\Nuova cartella\20161130_1317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38"/>
          <a:stretch>
            <a:fillRect/>
          </a:stretch>
        </p:blipFill>
        <p:spPr bwMode="auto">
          <a:xfrm>
            <a:off x="585788" y="1852613"/>
            <a:ext cx="3838575" cy="45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:\Users\felsc\Desktop\Nuova cartella\20161130_1235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0" b="28204"/>
          <a:stretch>
            <a:fillRect/>
          </a:stretch>
        </p:blipFill>
        <p:spPr bwMode="auto">
          <a:xfrm>
            <a:off x="477838" y="1755775"/>
            <a:ext cx="405447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C:\Users\felsc\Desktop\Nuova cartella\20161130_11125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2" b="30019"/>
          <a:stretch>
            <a:fillRect/>
          </a:stretch>
        </p:blipFill>
        <p:spPr bwMode="auto">
          <a:xfrm>
            <a:off x="323850" y="1773238"/>
            <a:ext cx="4760913" cy="468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42875" y="188913"/>
            <a:ext cx="8858250" cy="165258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sz="5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ARLING" panose="02000000000000000000" pitchFamily="2" charset="0"/>
              </a:rPr>
              <a:t>Progetto DIFFERENZIAMOCI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4932363" y="2092325"/>
            <a:ext cx="3887787" cy="38576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 </a:t>
            </a:r>
            <a:r>
              <a:rPr lang="it-IT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3°A </a:t>
            </a:r>
            <a:r>
              <a:rPr lang="it-IT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it-IT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3°B</a:t>
            </a:r>
            <a:r>
              <a:rPr lang="it-IT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Riciclo giornale ed avanzi di popcorn per realizzare delle palle natalizie</a:t>
            </a:r>
          </a:p>
        </p:txBody>
      </p:sp>
      <p:pic>
        <p:nvPicPr>
          <p:cNvPr id="3074" name="Picture 2" descr="C:\Users\felsc\Desktop\Nuova cartella\IMG-20161217-WA0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16113"/>
            <a:ext cx="345598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felsc\Desktop\Nuova cartella\IMG-20161217-WA0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41500"/>
            <a:ext cx="3513137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42875" y="188913"/>
            <a:ext cx="8858250" cy="165258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sz="5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ARLING" panose="02000000000000000000" pitchFamily="2" charset="0"/>
              </a:rPr>
              <a:t>Progetto DIFFERENZIAMOCI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4932363" y="2092325"/>
            <a:ext cx="3887787" cy="38576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 1° A , 1° B e 1°C</a:t>
            </a:r>
            <a:br>
              <a:rPr lang="it-IT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Albero realizzato con le impronte di manine</a:t>
            </a:r>
          </a:p>
        </p:txBody>
      </p:sp>
      <p:pic>
        <p:nvPicPr>
          <p:cNvPr id="4098" name="Picture 2" descr="C:\Users\felsc\Desktop\Nuova cartella\IMG-20171208-WA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6" b="16226"/>
          <a:stretch>
            <a:fillRect/>
          </a:stretch>
        </p:blipFill>
        <p:spPr bwMode="auto">
          <a:xfrm>
            <a:off x="395288" y="1854200"/>
            <a:ext cx="4176712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42875" y="188913"/>
            <a:ext cx="8858250" cy="165258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sz="5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ARLING" panose="02000000000000000000" pitchFamily="2" charset="0"/>
              </a:rPr>
              <a:t>Progetto DIFFERENZIAMOCI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4911178" y="1841500"/>
            <a:ext cx="3887787" cy="45958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 5°A  e 5°B </a:t>
            </a:r>
            <a:br>
              <a:rPr lang="it-IT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Candelore di S. Agata realizzate con scatole di scarpe e rimasugli di stoffe varie</a:t>
            </a:r>
          </a:p>
        </p:txBody>
      </p:sp>
      <p:pic>
        <p:nvPicPr>
          <p:cNvPr id="5122" name="Picture 2" descr="C:\Users\felsc\Desktop\Nuova cartella\IMG-20180131-WA0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0" b="10643"/>
          <a:stretch>
            <a:fillRect/>
          </a:stretch>
        </p:blipFill>
        <p:spPr bwMode="auto">
          <a:xfrm>
            <a:off x="460375" y="1916113"/>
            <a:ext cx="4111625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felsc\Desktop\Nuova cartella\IMG-20180131-WA0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3" b="24025"/>
          <a:stretch>
            <a:fillRect/>
          </a:stretch>
        </p:blipFill>
        <p:spPr bwMode="auto">
          <a:xfrm>
            <a:off x="460375" y="1841500"/>
            <a:ext cx="4421188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:\Users\felsc\Desktop\Nuova cartella\IMG-20170203-WA0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7"/>
          <a:stretch>
            <a:fillRect/>
          </a:stretch>
        </p:blipFill>
        <p:spPr bwMode="auto">
          <a:xfrm>
            <a:off x="460375" y="2028825"/>
            <a:ext cx="4421188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C:\Users\felsc\Desktop\Nuova cartella\IMG-20170203-WA00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9" r="2892"/>
          <a:stretch>
            <a:fillRect/>
          </a:stretch>
        </p:blipFill>
        <p:spPr bwMode="auto">
          <a:xfrm>
            <a:off x="460375" y="2039938"/>
            <a:ext cx="4421188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42875" y="188913"/>
            <a:ext cx="8858250" cy="165258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sz="5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ARLING" panose="02000000000000000000" pitchFamily="2" charset="0"/>
              </a:rPr>
              <a:t>Progetto DIFFERENZIAMOCI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4932363" y="2092325"/>
            <a:ext cx="3887787" cy="38576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 2°A</a:t>
            </a:r>
            <a:br>
              <a:rPr lang="it-IT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Mascherine di carnevale realizzate con vecchi cartelloni riutilizzati</a:t>
            </a:r>
          </a:p>
        </p:txBody>
      </p:sp>
      <p:pic>
        <p:nvPicPr>
          <p:cNvPr id="6146" name="Picture 2" descr="C:\Users\felsc\Desktop\Nuova cartella\20170217_1256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0"/>
          <a:stretch>
            <a:fillRect/>
          </a:stretch>
        </p:blipFill>
        <p:spPr bwMode="auto">
          <a:xfrm>
            <a:off x="142875" y="2565400"/>
            <a:ext cx="4789488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Users\felsc\Desktop\Nuova cartella\20170221_0951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2" b="14864"/>
          <a:stretch>
            <a:fillRect/>
          </a:stretch>
        </p:blipFill>
        <p:spPr bwMode="auto">
          <a:xfrm>
            <a:off x="900113" y="2044700"/>
            <a:ext cx="3276600" cy="461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42875" y="188913"/>
            <a:ext cx="8858250" cy="165258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sz="5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ARLING" panose="02000000000000000000" pitchFamily="2" charset="0"/>
              </a:rPr>
              <a:t>Progetto DIFFERENZIAMOCI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3995738" y="2205038"/>
            <a:ext cx="4824412" cy="38576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 5°A, 5°B e 5°C</a:t>
            </a:r>
            <a:br>
              <a:rPr lang="it-IT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lampada è un fiore trasparente con riciclo di bottiglie, carta velina e colla vinilica</a:t>
            </a:r>
          </a:p>
        </p:txBody>
      </p:sp>
      <p:pic>
        <p:nvPicPr>
          <p:cNvPr id="7170" name="Picture 2" descr="C:\Users\felsc\Desktop\Nuova cartella\20180315_124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41500"/>
            <a:ext cx="270033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C:\Users\felsc\Desktop\Nuova cartella\20180315_1240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08163"/>
            <a:ext cx="2717800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C:\Users\felsc\Desktop\Nuova cartella\20180315_1303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08163"/>
            <a:ext cx="270033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C:\Users\felsc\Desktop\Nuova cartella\20180315_1300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08163"/>
            <a:ext cx="270033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42875" y="188913"/>
            <a:ext cx="8858250" cy="165258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sz="5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ARLING" panose="02000000000000000000" pitchFamily="2" charset="0"/>
              </a:rPr>
              <a:t>Progetto DIFFERENZIAMOCI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3995738" y="2205038"/>
            <a:ext cx="4824412" cy="432030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 3°A e 3°B</a:t>
            </a:r>
            <a:br>
              <a:rPr lang="it-IT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scatole sono realizzate con riciclo di scatole di biscotti, giornali e colla vinilica. Colori a tempera</a:t>
            </a:r>
          </a:p>
        </p:txBody>
      </p:sp>
      <p:pic>
        <p:nvPicPr>
          <p:cNvPr id="8194" name="Picture 2" descr="C:\Users\felsc\Desktop\Nuova cartella\20180410_1643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8" r="13141"/>
          <a:stretch>
            <a:fillRect/>
          </a:stretch>
        </p:blipFill>
        <p:spPr bwMode="auto">
          <a:xfrm>
            <a:off x="139700" y="2708275"/>
            <a:ext cx="3927475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C:\Users\felsc\Desktop\Nuova cartella\20180410_1643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2693988"/>
            <a:ext cx="3927475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42875" y="188913"/>
            <a:ext cx="8858250" cy="1652587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sz="5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ARLING" panose="02000000000000000000" pitchFamily="2" charset="0"/>
              </a:rPr>
              <a:t>Progetto DIFFERENZIAMOCI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142875" y="2092325"/>
            <a:ext cx="8858250" cy="2273300"/>
          </a:xfrm>
        </p:spPr>
        <p:txBody>
          <a:bodyPr/>
          <a:lstStyle/>
          <a:p>
            <a:r>
              <a:rPr lang="it-IT" altLang="it-IT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 2°A e 2°D</a:t>
            </a:r>
            <a:br>
              <a:rPr lang="it-IT" altLang="it-IT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Riciclo di nastri, cannucce e rimasugli di cartoncino colorato per </a:t>
            </a:r>
            <a:r>
              <a:rPr lang="it-IT" altLang="it-IT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ralizzare</a:t>
            </a:r>
            <a:r>
              <a:rPr lang="it-IT" altLang="it-IT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fiori primaverili</a:t>
            </a:r>
          </a:p>
        </p:txBody>
      </p:sp>
      <p:pic>
        <p:nvPicPr>
          <p:cNvPr id="9218" name="Picture 2" descr="C:\Users\felsc\Desktop\Nuova cartella\IMG-20170503-WA0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2419350" y="4445000"/>
            <a:ext cx="43053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Progetto DIFFERENZIAMOCI_Licia</Template>
  <TotalTime>3</TotalTime>
  <Words>69</Words>
  <Application>Microsoft Office PowerPoint</Application>
  <PresentationFormat>Presentazione su schermo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I. C. «Sauro-Giovanni XXIII» di Catania</vt:lpstr>
      <vt:lpstr>Classi 4°A e 5°A Riciclo cartone ed avanzi di popcorn per realizzare delle corone natalizie</vt:lpstr>
      <vt:lpstr>Classi 3°A e 3°B Riciclo giornale ed avanzi di popcorn per realizzare delle palle natalizie</vt:lpstr>
      <vt:lpstr>Classi 1° A , 1° B e 1°C Albero realizzato con le impronte di manine</vt:lpstr>
      <vt:lpstr>Classi 5°A  e 5°B  Candelore di S. Agata realizzate con scatole di scarpe e rimasugli di stoffe varie</vt:lpstr>
      <vt:lpstr>Classe 2°A Mascherine di carnevale realizzate con vecchi cartelloni riutilizzati</vt:lpstr>
      <vt:lpstr>Classi 5°A, 5°B e 5°C La lampada è un fiore trasparente con riciclo di bottiglie, carta velina e colla vinilica</vt:lpstr>
      <vt:lpstr>Classi 3°A e 3°B Le scatole sono realizzate con riciclo di scatole di biscotti, giornali e colla vinilica. Colori a tempera</vt:lpstr>
      <vt:lpstr>Classe 2°A e 2°D Riciclo di nastri, cannucce e rimasugli di cartoncino colorato per ralizzare fiori primaverili</vt:lpstr>
      <vt:lpstr>Insegnante Felicia Scuto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 C. «Sauro-Giovanni XXIII» di Catania</dc:title>
  <dc:creator>Antonio D'Emanuele</dc:creator>
  <cp:lastModifiedBy>client</cp:lastModifiedBy>
  <cp:revision>2</cp:revision>
  <dcterms:created xsi:type="dcterms:W3CDTF">2018-05-28T07:11:24Z</dcterms:created>
  <dcterms:modified xsi:type="dcterms:W3CDTF">2018-05-28T11:39:33Z</dcterms:modified>
</cp:coreProperties>
</file>